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67" r:id="rId7"/>
    <p:sldId id="258" r:id="rId8"/>
    <p:sldId id="263" r:id="rId9"/>
    <p:sldId id="266" r:id="rId10"/>
    <p:sldId id="261" r:id="rId11"/>
    <p:sldId id="264" r:id="rId12"/>
    <p:sldId id="268" r:id="rId13"/>
    <p:sldId id="269" r:id="rId14"/>
    <p:sldId id="270" r:id="rId15"/>
    <p:sldId id="260"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42" autoAdjust="0"/>
  </p:normalViewPr>
  <p:slideViewPr>
    <p:cSldViewPr snapToGrid="0">
      <p:cViewPr>
        <p:scale>
          <a:sx n="41" d="100"/>
          <a:sy n="41" d="100"/>
        </p:scale>
        <p:origin x="1604"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Harding" userId="f1d4fad4-66c6-4ac5-b7e7-104297bd1b01" providerId="ADAL" clId="{7FB00217-EA10-4E1B-BF5E-371C63C16BEE}"/>
    <pc:docChg chg="undo custSel addSld delSld modSld sldOrd">
      <pc:chgData name="Marianne Harding" userId="f1d4fad4-66c6-4ac5-b7e7-104297bd1b01" providerId="ADAL" clId="{7FB00217-EA10-4E1B-BF5E-371C63C16BEE}" dt="2024-04-07T15:02:44.912" v="5268" actId="20577"/>
      <pc:docMkLst>
        <pc:docMk/>
      </pc:docMkLst>
      <pc:sldChg chg="addSp delSp modSp mod">
        <pc:chgData name="Marianne Harding" userId="f1d4fad4-66c6-4ac5-b7e7-104297bd1b01" providerId="ADAL" clId="{7FB00217-EA10-4E1B-BF5E-371C63C16BEE}" dt="2024-04-07T14:37:22.970" v="4194" actId="1076"/>
        <pc:sldMkLst>
          <pc:docMk/>
          <pc:sldMk cId="713349935" sldId="256"/>
        </pc:sldMkLst>
        <pc:spChg chg="mod">
          <ac:chgData name="Marianne Harding" userId="f1d4fad4-66c6-4ac5-b7e7-104297bd1b01" providerId="ADAL" clId="{7FB00217-EA10-4E1B-BF5E-371C63C16BEE}" dt="2024-04-07T14:37:22.970" v="4194" actId="1076"/>
          <ac:spMkLst>
            <pc:docMk/>
            <pc:sldMk cId="713349935" sldId="256"/>
            <ac:spMk id="2" creationId="{E1EB9B33-3E13-83CB-88F9-4142AB8EDEF5}"/>
          </ac:spMkLst>
        </pc:spChg>
        <pc:spChg chg="mod">
          <ac:chgData name="Marianne Harding" userId="f1d4fad4-66c6-4ac5-b7e7-104297bd1b01" providerId="ADAL" clId="{7FB00217-EA10-4E1B-BF5E-371C63C16BEE}" dt="2024-04-07T14:33:42.808" v="4184" actId="20577"/>
          <ac:spMkLst>
            <pc:docMk/>
            <pc:sldMk cId="713349935" sldId="256"/>
            <ac:spMk id="3" creationId="{2EFAB398-94E1-4E34-B763-78A75E00A1CE}"/>
          </ac:spMkLst>
        </pc:spChg>
        <pc:picChg chg="add mod">
          <ac:chgData name="Marianne Harding" userId="f1d4fad4-66c6-4ac5-b7e7-104297bd1b01" providerId="ADAL" clId="{7FB00217-EA10-4E1B-BF5E-371C63C16BEE}" dt="2024-04-07T14:36:26.150" v="4188" actId="14100"/>
          <ac:picMkLst>
            <pc:docMk/>
            <pc:sldMk cId="713349935" sldId="256"/>
            <ac:picMk id="5" creationId="{5F36BC90-A48F-42A7-3AF3-2EF24986FEDC}"/>
          </ac:picMkLst>
        </pc:picChg>
        <pc:picChg chg="add mod modCrop">
          <ac:chgData name="Marianne Harding" userId="f1d4fad4-66c6-4ac5-b7e7-104297bd1b01" providerId="ADAL" clId="{7FB00217-EA10-4E1B-BF5E-371C63C16BEE}" dt="2024-04-07T14:37:16.533" v="4193" actId="732"/>
          <ac:picMkLst>
            <pc:docMk/>
            <pc:sldMk cId="713349935" sldId="256"/>
            <ac:picMk id="7" creationId="{12861B0D-3486-7EA3-E493-1F970D6AC863}"/>
          </ac:picMkLst>
        </pc:picChg>
        <pc:picChg chg="del">
          <ac:chgData name="Marianne Harding" userId="f1d4fad4-66c6-4ac5-b7e7-104297bd1b01" providerId="ADAL" clId="{7FB00217-EA10-4E1B-BF5E-371C63C16BEE}" dt="2024-04-07T14:33:39.022" v="4183" actId="478"/>
          <ac:picMkLst>
            <pc:docMk/>
            <pc:sldMk cId="713349935" sldId="256"/>
            <ac:picMk id="3074" creationId="{9A3C1333-EE64-9FDE-44F7-0FFDDA06A0E4}"/>
          </ac:picMkLst>
        </pc:picChg>
      </pc:sldChg>
      <pc:sldChg chg="modSp mod modNotesTx">
        <pc:chgData name="Marianne Harding" userId="f1d4fad4-66c6-4ac5-b7e7-104297bd1b01" providerId="ADAL" clId="{7FB00217-EA10-4E1B-BF5E-371C63C16BEE}" dt="2024-04-07T13:51:16.677" v="4069" actId="113"/>
        <pc:sldMkLst>
          <pc:docMk/>
          <pc:sldMk cId="2698153820" sldId="257"/>
        </pc:sldMkLst>
        <pc:spChg chg="mod">
          <ac:chgData name="Marianne Harding" userId="f1d4fad4-66c6-4ac5-b7e7-104297bd1b01" providerId="ADAL" clId="{7FB00217-EA10-4E1B-BF5E-371C63C16BEE}" dt="2024-04-06T10:44:17.547" v="715" actId="20577"/>
          <ac:spMkLst>
            <pc:docMk/>
            <pc:sldMk cId="2698153820" sldId="257"/>
            <ac:spMk id="2" creationId="{7702763D-5722-BD3A-62EA-9B7F5D4A732D}"/>
          </ac:spMkLst>
        </pc:spChg>
        <pc:spChg chg="mod">
          <ac:chgData name="Marianne Harding" userId="f1d4fad4-66c6-4ac5-b7e7-104297bd1b01" providerId="ADAL" clId="{7FB00217-EA10-4E1B-BF5E-371C63C16BEE}" dt="2024-04-07T12:22:01.294" v="3013" actId="20577"/>
          <ac:spMkLst>
            <pc:docMk/>
            <pc:sldMk cId="2698153820" sldId="257"/>
            <ac:spMk id="4" creationId="{010C1718-632C-02F4-80F9-3185DB6B89E3}"/>
          </ac:spMkLst>
        </pc:spChg>
      </pc:sldChg>
      <pc:sldChg chg="addSp delSp modSp mod modNotesTx">
        <pc:chgData name="Marianne Harding" userId="f1d4fad4-66c6-4ac5-b7e7-104297bd1b01" providerId="ADAL" clId="{7FB00217-EA10-4E1B-BF5E-371C63C16BEE}" dt="2024-04-07T14:47:52.456" v="4268" actId="20577"/>
        <pc:sldMkLst>
          <pc:docMk/>
          <pc:sldMk cId="1492472224" sldId="258"/>
        </pc:sldMkLst>
        <pc:spChg chg="mod">
          <ac:chgData name="Marianne Harding" userId="f1d4fad4-66c6-4ac5-b7e7-104297bd1b01" providerId="ADAL" clId="{7FB00217-EA10-4E1B-BF5E-371C63C16BEE}" dt="2024-04-07T12:24:03.824" v="3036" actId="26606"/>
          <ac:spMkLst>
            <pc:docMk/>
            <pc:sldMk cId="1492472224" sldId="258"/>
            <ac:spMk id="2" creationId="{1E617612-BB6D-CA67-F8B5-54633A88092B}"/>
          </ac:spMkLst>
        </pc:spChg>
        <pc:spChg chg="mod ord">
          <ac:chgData name="Marianne Harding" userId="f1d4fad4-66c6-4ac5-b7e7-104297bd1b01" providerId="ADAL" clId="{7FB00217-EA10-4E1B-BF5E-371C63C16BEE}" dt="2024-04-07T14:47:47.467" v="4266" actId="21"/>
          <ac:spMkLst>
            <pc:docMk/>
            <pc:sldMk cId="1492472224" sldId="258"/>
            <ac:spMk id="3" creationId="{120E5934-3F8F-6506-A94C-0AD40181B232}"/>
          </ac:spMkLst>
        </pc:spChg>
        <pc:spChg chg="del">
          <ac:chgData name="Marianne Harding" userId="f1d4fad4-66c6-4ac5-b7e7-104297bd1b01" providerId="ADAL" clId="{7FB00217-EA10-4E1B-BF5E-371C63C16BEE}" dt="2024-04-06T10:43:55.892" v="706" actId="26606"/>
          <ac:spMkLst>
            <pc:docMk/>
            <pc:sldMk cId="1492472224" sldId="258"/>
            <ac:spMk id="2055" creationId="{4F7EBAE4-9945-4473-9E34-B2C66EA0F03D}"/>
          </ac:spMkLst>
        </pc:spChg>
        <pc:spChg chg="del">
          <ac:chgData name="Marianne Harding" userId="f1d4fad4-66c6-4ac5-b7e7-104297bd1b01" providerId="ADAL" clId="{7FB00217-EA10-4E1B-BF5E-371C63C16BEE}" dt="2024-04-06T10:43:55.892" v="706" actId="26606"/>
          <ac:spMkLst>
            <pc:docMk/>
            <pc:sldMk cId="1492472224" sldId="258"/>
            <ac:spMk id="2057" creationId="{70BEB1E7-2F88-40BC-B73D-42E5B6F80BFC}"/>
          </ac:spMkLst>
        </pc:spChg>
        <pc:spChg chg="del">
          <ac:chgData name="Marianne Harding" userId="f1d4fad4-66c6-4ac5-b7e7-104297bd1b01" providerId="ADAL" clId="{7FB00217-EA10-4E1B-BF5E-371C63C16BEE}" dt="2024-04-06T10:43:55.892" v="706" actId="26606"/>
          <ac:spMkLst>
            <pc:docMk/>
            <pc:sldMk cId="1492472224" sldId="258"/>
            <ac:spMk id="2059" creationId="{A7B99495-F43F-4D80-A44F-2CB4764EB90B}"/>
          </ac:spMkLst>
        </pc:spChg>
        <pc:spChg chg="add del">
          <ac:chgData name="Marianne Harding" userId="f1d4fad4-66c6-4ac5-b7e7-104297bd1b01" providerId="ADAL" clId="{7FB00217-EA10-4E1B-BF5E-371C63C16BEE}" dt="2024-04-07T12:24:03.824" v="3036" actId="26606"/>
          <ac:spMkLst>
            <pc:docMk/>
            <pc:sldMk cId="1492472224" sldId="258"/>
            <ac:spMk id="2064" creationId="{EF4CB1B7-AF26-4C13-8E7D-0489A31E4B7F}"/>
          </ac:spMkLst>
        </pc:spChg>
        <pc:spChg chg="add del">
          <ac:chgData name="Marianne Harding" userId="f1d4fad4-66c6-4ac5-b7e7-104297bd1b01" providerId="ADAL" clId="{7FB00217-EA10-4E1B-BF5E-371C63C16BEE}" dt="2024-04-07T12:24:03.824" v="3036" actId="26606"/>
          <ac:spMkLst>
            <pc:docMk/>
            <pc:sldMk cId="1492472224" sldId="258"/>
            <ac:spMk id="2070" creationId="{0DA909B4-15FF-46A6-8A7F-7AEF977FE9ED}"/>
          </ac:spMkLst>
        </pc:spChg>
        <pc:spChg chg="add del">
          <ac:chgData name="Marianne Harding" userId="f1d4fad4-66c6-4ac5-b7e7-104297bd1b01" providerId="ADAL" clId="{7FB00217-EA10-4E1B-BF5E-371C63C16BEE}" dt="2024-04-07T12:24:03.824" v="3036" actId="26606"/>
          <ac:spMkLst>
            <pc:docMk/>
            <pc:sldMk cId="1492472224" sldId="258"/>
            <ac:spMk id="2072" creationId="{1382A32C-5B0C-4B1C-A074-76C6DBCC9F87}"/>
          </ac:spMkLst>
        </pc:spChg>
        <pc:spChg chg="add">
          <ac:chgData name="Marianne Harding" userId="f1d4fad4-66c6-4ac5-b7e7-104297bd1b01" providerId="ADAL" clId="{7FB00217-EA10-4E1B-BF5E-371C63C16BEE}" dt="2024-04-07T12:24:03.824" v="3036" actId="26606"/>
          <ac:spMkLst>
            <pc:docMk/>
            <pc:sldMk cId="1492472224" sldId="258"/>
            <ac:spMk id="2077" creationId="{A2679492-7988-4050-9056-542444452411}"/>
          </ac:spMkLst>
        </pc:spChg>
        <pc:spChg chg="add">
          <ac:chgData name="Marianne Harding" userId="f1d4fad4-66c6-4ac5-b7e7-104297bd1b01" providerId="ADAL" clId="{7FB00217-EA10-4E1B-BF5E-371C63C16BEE}" dt="2024-04-07T12:24:03.824" v="3036" actId="26606"/>
          <ac:spMkLst>
            <pc:docMk/>
            <pc:sldMk cId="1492472224" sldId="258"/>
            <ac:spMk id="2079" creationId="{B091B163-7D61-4891-ABCF-5C13D9C418D0}"/>
          </ac:spMkLst>
        </pc:spChg>
        <pc:grpChg chg="add del">
          <ac:chgData name="Marianne Harding" userId="f1d4fad4-66c6-4ac5-b7e7-104297bd1b01" providerId="ADAL" clId="{7FB00217-EA10-4E1B-BF5E-371C63C16BEE}" dt="2024-04-07T12:24:03.824" v="3036" actId="26606"/>
          <ac:grpSpMkLst>
            <pc:docMk/>
            <pc:sldMk cId="1492472224" sldId="258"/>
            <ac:grpSpMk id="2066" creationId="{19A6B5CE-CB1D-48EE-8B43-E952235C8371}"/>
          </ac:grpSpMkLst>
        </pc:grpChg>
        <pc:picChg chg="add mod">
          <ac:chgData name="Marianne Harding" userId="f1d4fad4-66c6-4ac5-b7e7-104297bd1b01" providerId="ADAL" clId="{7FB00217-EA10-4E1B-BF5E-371C63C16BEE}" dt="2024-04-07T12:24:03.824" v="3036" actId="26606"/>
          <ac:picMkLst>
            <pc:docMk/>
            <pc:sldMk cId="1492472224" sldId="258"/>
            <ac:picMk id="4" creationId="{F9E58A85-F80E-AFC1-D9E3-96969802301C}"/>
          </ac:picMkLst>
        </pc:picChg>
        <pc:picChg chg="mod">
          <ac:chgData name="Marianne Harding" userId="f1d4fad4-66c6-4ac5-b7e7-104297bd1b01" providerId="ADAL" clId="{7FB00217-EA10-4E1B-BF5E-371C63C16BEE}" dt="2024-04-07T12:24:03.824" v="3036" actId="26606"/>
          <ac:picMkLst>
            <pc:docMk/>
            <pc:sldMk cId="1492472224" sldId="258"/>
            <ac:picMk id="2050" creationId="{C738C466-3227-5F5F-0909-B43A52784128}"/>
          </ac:picMkLst>
        </pc:picChg>
        <pc:cxnChg chg="add">
          <ac:chgData name="Marianne Harding" userId="f1d4fad4-66c6-4ac5-b7e7-104297bd1b01" providerId="ADAL" clId="{7FB00217-EA10-4E1B-BF5E-371C63C16BEE}" dt="2024-04-07T12:24:03.824" v="3036" actId="26606"/>
          <ac:cxnSpMkLst>
            <pc:docMk/>
            <pc:sldMk cId="1492472224" sldId="258"/>
            <ac:cxnSpMk id="2081" creationId="{C49DA8F6-BCC1-4447-B54C-57856834B94B}"/>
          </ac:cxnSpMkLst>
        </pc:cxnChg>
      </pc:sldChg>
      <pc:sldChg chg="del">
        <pc:chgData name="Marianne Harding" userId="f1d4fad4-66c6-4ac5-b7e7-104297bd1b01" providerId="ADAL" clId="{7FB00217-EA10-4E1B-BF5E-371C63C16BEE}" dt="2024-04-06T11:10:46.825" v="2321" actId="47"/>
        <pc:sldMkLst>
          <pc:docMk/>
          <pc:sldMk cId="2340444016" sldId="259"/>
        </pc:sldMkLst>
      </pc:sldChg>
      <pc:sldChg chg="modSp mod ord modNotesTx">
        <pc:chgData name="Marianne Harding" userId="f1d4fad4-66c6-4ac5-b7e7-104297bd1b01" providerId="ADAL" clId="{7FB00217-EA10-4E1B-BF5E-371C63C16BEE}" dt="2024-04-07T15:01:14.713" v="5262" actId="20577"/>
        <pc:sldMkLst>
          <pc:docMk/>
          <pc:sldMk cId="368013691" sldId="260"/>
        </pc:sldMkLst>
        <pc:spChg chg="mod">
          <ac:chgData name="Marianne Harding" userId="f1d4fad4-66c6-4ac5-b7e7-104297bd1b01" providerId="ADAL" clId="{7FB00217-EA10-4E1B-BF5E-371C63C16BEE}" dt="2024-04-06T11:08:33.199" v="1927" actId="20577"/>
          <ac:spMkLst>
            <pc:docMk/>
            <pc:sldMk cId="368013691" sldId="260"/>
            <ac:spMk id="2" creationId="{71AD58DE-3340-6D7F-8345-42E9999DCCAB}"/>
          </ac:spMkLst>
        </pc:spChg>
        <pc:spChg chg="mod">
          <ac:chgData name="Marianne Harding" userId="f1d4fad4-66c6-4ac5-b7e7-104297bd1b01" providerId="ADAL" clId="{7FB00217-EA10-4E1B-BF5E-371C63C16BEE}" dt="2024-04-06T11:27:58.689" v="2799" actId="20577"/>
          <ac:spMkLst>
            <pc:docMk/>
            <pc:sldMk cId="368013691" sldId="260"/>
            <ac:spMk id="3" creationId="{5B91A36B-E1A0-6FC5-339A-06C9738BC865}"/>
          </ac:spMkLst>
        </pc:spChg>
      </pc:sldChg>
      <pc:sldChg chg="addSp delSp modSp mod modAnim modNotesTx">
        <pc:chgData name="Marianne Harding" userId="f1d4fad4-66c6-4ac5-b7e7-104297bd1b01" providerId="ADAL" clId="{7FB00217-EA10-4E1B-BF5E-371C63C16BEE}" dt="2024-04-07T15:02:44.912" v="5268" actId="20577"/>
        <pc:sldMkLst>
          <pc:docMk/>
          <pc:sldMk cId="1636848183" sldId="261"/>
        </pc:sldMkLst>
        <pc:spChg chg="mod">
          <ac:chgData name="Marianne Harding" userId="f1d4fad4-66c6-4ac5-b7e7-104297bd1b01" providerId="ADAL" clId="{7FB00217-EA10-4E1B-BF5E-371C63C16BEE}" dt="2024-04-06T11:11:01.848" v="2354" actId="20577"/>
          <ac:spMkLst>
            <pc:docMk/>
            <pc:sldMk cId="1636848183" sldId="261"/>
            <ac:spMk id="2" creationId="{E49D3879-C1CD-C878-B1E4-F6EFF67B4C68}"/>
          </ac:spMkLst>
        </pc:spChg>
        <pc:spChg chg="mod">
          <ac:chgData name="Marianne Harding" userId="f1d4fad4-66c6-4ac5-b7e7-104297bd1b01" providerId="ADAL" clId="{7FB00217-EA10-4E1B-BF5E-371C63C16BEE}" dt="2024-04-07T15:02:44.912" v="5268" actId="20577"/>
          <ac:spMkLst>
            <pc:docMk/>
            <pc:sldMk cId="1636848183" sldId="261"/>
            <ac:spMk id="3" creationId="{77C9159F-C791-D498-34C6-AAE1EA7FBC43}"/>
          </ac:spMkLst>
        </pc:spChg>
        <pc:picChg chg="add mod">
          <ac:chgData name="Marianne Harding" userId="f1d4fad4-66c6-4ac5-b7e7-104297bd1b01" providerId="ADAL" clId="{7FB00217-EA10-4E1B-BF5E-371C63C16BEE}" dt="2024-04-07T14:53:07.227" v="4837"/>
          <ac:picMkLst>
            <pc:docMk/>
            <pc:sldMk cId="1636848183" sldId="261"/>
            <ac:picMk id="5" creationId="{45D3C873-11B2-678A-7951-70080C4C53E8}"/>
          </ac:picMkLst>
        </pc:picChg>
        <pc:picChg chg="del">
          <ac:chgData name="Marianne Harding" userId="f1d4fad4-66c6-4ac5-b7e7-104297bd1b01" providerId="ADAL" clId="{7FB00217-EA10-4E1B-BF5E-371C63C16BEE}" dt="2024-04-07T12:31:56.813" v="3105" actId="478"/>
          <ac:picMkLst>
            <pc:docMk/>
            <pc:sldMk cId="1636848183" sldId="261"/>
            <ac:picMk id="6" creationId="{AE3821DD-93AF-3145-C8D0-162D69A30C75}"/>
          </ac:picMkLst>
        </pc:picChg>
      </pc:sldChg>
      <pc:sldChg chg="del ord">
        <pc:chgData name="Marianne Harding" userId="f1d4fad4-66c6-4ac5-b7e7-104297bd1b01" providerId="ADAL" clId="{7FB00217-EA10-4E1B-BF5E-371C63C16BEE}" dt="2024-04-07T13:41:09.893" v="3983" actId="47"/>
        <pc:sldMkLst>
          <pc:docMk/>
          <pc:sldMk cId="3889858871" sldId="262"/>
        </pc:sldMkLst>
      </pc:sldChg>
      <pc:sldChg chg="addSp delSp modSp mod ord">
        <pc:chgData name="Marianne Harding" userId="f1d4fad4-66c6-4ac5-b7e7-104297bd1b01" providerId="ADAL" clId="{7FB00217-EA10-4E1B-BF5E-371C63C16BEE}" dt="2024-04-07T14:48:55.535" v="4275" actId="20577"/>
        <pc:sldMkLst>
          <pc:docMk/>
          <pc:sldMk cId="2450498623" sldId="263"/>
        </pc:sldMkLst>
        <pc:spChg chg="mod">
          <ac:chgData name="Marianne Harding" userId="f1d4fad4-66c6-4ac5-b7e7-104297bd1b01" providerId="ADAL" clId="{7FB00217-EA10-4E1B-BF5E-371C63C16BEE}" dt="2024-04-06T10:54:24.902" v="873" actId="20577"/>
          <ac:spMkLst>
            <pc:docMk/>
            <pc:sldMk cId="2450498623" sldId="263"/>
            <ac:spMk id="2" creationId="{7ACDF6E3-5D44-5D6F-071E-5C68513F491B}"/>
          </ac:spMkLst>
        </pc:spChg>
        <pc:spChg chg="del mod">
          <ac:chgData name="Marianne Harding" userId="f1d4fad4-66c6-4ac5-b7e7-104297bd1b01" providerId="ADAL" clId="{7FB00217-EA10-4E1B-BF5E-371C63C16BEE}" dt="2024-04-06T10:56:58.213" v="1008" actId="21"/>
          <ac:spMkLst>
            <pc:docMk/>
            <pc:sldMk cId="2450498623" sldId="263"/>
            <ac:spMk id="3" creationId="{AA152D17-FDF8-7145-20BC-10B4801FF6F5}"/>
          </ac:spMkLst>
        </pc:spChg>
        <pc:spChg chg="add del mod">
          <ac:chgData name="Marianne Harding" userId="f1d4fad4-66c6-4ac5-b7e7-104297bd1b01" providerId="ADAL" clId="{7FB00217-EA10-4E1B-BF5E-371C63C16BEE}" dt="2024-04-06T10:57:06.464" v="1011" actId="478"/>
          <ac:spMkLst>
            <pc:docMk/>
            <pc:sldMk cId="2450498623" sldId="263"/>
            <ac:spMk id="5" creationId="{E698CAA1-AEB8-C71B-C9D7-15696537F300}"/>
          </ac:spMkLst>
        </pc:spChg>
        <pc:spChg chg="add mod">
          <ac:chgData name="Marianne Harding" userId="f1d4fad4-66c6-4ac5-b7e7-104297bd1b01" providerId="ADAL" clId="{7FB00217-EA10-4E1B-BF5E-371C63C16BEE}" dt="2024-04-07T14:48:55.535" v="4275" actId="20577"/>
          <ac:spMkLst>
            <pc:docMk/>
            <pc:sldMk cId="2450498623" sldId="263"/>
            <ac:spMk id="6" creationId="{AA152D17-FDF8-7145-20BC-10B4801FF6F5}"/>
          </ac:spMkLst>
        </pc:spChg>
        <pc:picChg chg="add del">
          <ac:chgData name="Marianne Harding" userId="f1d4fad4-66c6-4ac5-b7e7-104297bd1b01" providerId="ADAL" clId="{7FB00217-EA10-4E1B-BF5E-371C63C16BEE}" dt="2024-04-07T14:45:53.980" v="4257" actId="22"/>
          <ac:picMkLst>
            <pc:docMk/>
            <pc:sldMk cId="2450498623" sldId="263"/>
            <ac:picMk id="4" creationId="{5BE0C745-94FC-6C37-F8BB-EB6B4DE1E588}"/>
          </ac:picMkLst>
        </pc:picChg>
        <pc:picChg chg="add mod">
          <ac:chgData name="Marianne Harding" userId="f1d4fad4-66c6-4ac5-b7e7-104297bd1b01" providerId="ADAL" clId="{7FB00217-EA10-4E1B-BF5E-371C63C16BEE}" dt="2024-04-07T14:47:05.778" v="4261" actId="14100"/>
          <ac:picMkLst>
            <pc:docMk/>
            <pc:sldMk cId="2450498623" sldId="263"/>
            <ac:picMk id="7" creationId="{C93599CE-0BAD-C1FD-0EDE-E7A2912C53F1}"/>
          </ac:picMkLst>
        </pc:picChg>
        <pc:picChg chg="del">
          <ac:chgData name="Marianne Harding" userId="f1d4fad4-66c6-4ac5-b7e7-104297bd1b01" providerId="ADAL" clId="{7FB00217-EA10-4E1B-BF5E-371C63C16BEE}" dt="2024-04-07T14:45:55.038" v="4258" actId="478"/>
          <ac:picMkLst>
            <pc:docMk/>
            <pc:sldMk cId="2450498623" sldId="263"/>
            <ac:picMk id="10" creationId="{9A961855-78E5-D08E-A5FD-4BDBDC25C2AE}"/>
          </ac:picMkLst>
        </pc:picChg>
      </pc:sldChg>
      <pc:sldChg chg="modSp mod modAnim modNotesTx">
        <pc:chgData name="Marianne Harding" userId="f1d4fad4-66c6-4ac5-b7e7-104297bd1b01" providerId="ADAL" clId="{7FB00217-EA10-4E1B-BF5E-371C63C16BEE}" dt="2024-04-07T14:57:05.489" v="4973" actId="20577"/>
        <pc:sldMkLst>
          <pc:docMk/>
          <pc:sldMk cId="4042880547" sldId="264"/>
        </pc:sldMkLst>
        <pc:spChg chg="mod">
          <ac:chgData name="Marianne Harding" userId="f1d4fad4-66c6-4ac5-b7e7-104297bd1b01" providerId="ADAL" clId="{7FB00217-EA10-4E1B-BF5E-371C63C16BEE}" dt="2024-04-07T14:57:05.489" v="4973" actId="20577"/>
          <ac:spMkLst>
            <pc:docMk/>
            <pc:sldMk cId="4042880547" sldId="264"/>
            <ac:spMk id="3" creationId="{819AED7B-43E1-2609-DE7D-883821BFF991}"/>
          </ac:spMkLst>
        </pc:spChg>
        <pc:picChg chg="mod modCrop">
          <ac:chgData name="Marianne Harding" userId="f1d4fad4-66c6-4ac5-b7e7-104297bd1b01" providerId="ADAL" clId="{7FB00217-EA10-4E1B-BF5E-371C63C16BEE}" dt="2024-04-07T14:54:16.936" v="4880"/>
          <ac:picMkLst>
            <pc:docMk/>
            <pc:sldMk cId="4042880547" sldId="264"/>
            <ac:picMk id="5" creationId="{B1D835F8-6A4B-90BD-D961-69D1FF01F7B0}"/>
          </ac:picMkLst>
        </pc:picChg>
      </pc:sldChg>
      <pc:sldChg chg="del">
        <pc:chgData name="Marianne Harding" userId="f1d4fad4-66c6-4ac5-b7e7-104297bd1b01" providerId="ADAL" clId="{7FB00217-EA10-4E1B-BF5E-371C63C16BEE}" dt="2024-04-07T12:40:42.576" v="3375" actId="47"/>
        <pc:sldMkLst>
          <pc:docMk/>
          <pc:sldMk cId="1302677651" sldId="265"/>
        </pc:sldMkLst>
      </pc:sldChg>
      <pc:sldChg chg="addSp delSp modSp mod ord">
        <pc:chgData name="Marianne Harding" userId="f1d4fad4-66c6-4ac5-b7e7-104297bd1b01" providerId="ADAL" clId="{7FB00217-EA10-4E1B-BF5E-371C63C16BEE}" dt="2024-04-07T14:50:09.584" v="4295" actId="14100"/>
        <pc:sldMkLst>
          <pc:docMk/>
          <pc:sldMk cId="837900217" sldId="266"/>
        </pc:sldMkLst>
        <pc:spChg chg="mod">
          <ac:chgData name="Marianne Harding" userId="f1d4fad4-66c6-4ac5-b7e7-104297bd1b01" providerId="ADAL" clId="{7FB00217-EA10-4E1B-BF5E-371C63C16BEE}" dt="2024-04-06T11:01:39.212" v="1376" actId="20577"/>
          <ac:spMkLst>
            <pc:docMk/>
            <pc:sldMk cId="837900217" sldId="266"/>
            <ac:spMk id="2" creationId="{8AA0DFD5-B014-C15E-1529-76E0B93E4A2E}"/>
          </ac:spMkLst>
        </pc:spChg>
        <pc:spChg chg="mod">
          <ac:chgData name="Marianne Harding" userId="f1d4fad4-66c6-4ac5-b7e7-104297bd1b01" providerId="ADAL" clId="{7FB00217-EA10-4E1B-BF5E-371C63C16BEE}" dt="2024-04-07T14:49:43.163" v="4292" actId="20577"/>
          <ac:spMkLst>
            <pc:docMk/>
            <pc:sldMk cId="837900217" sldId="266"/>
            <ac:spMk id="3" creationId="{45AF18DD-DD62-4E85-89DB-13A9959F58D5}"/>
          </ac:spMkLst>
        </pc:spChg>
        <pc:spChg chg="del">
          <ac:chgData name="Marianne Harding" userId="f1d4fad4-66c6-4ac5-b7e7-104297bd1b01" providerId="ADAL" clId="{7FB00217-EA10-4E1B-BF5E-371C63C16BEE}" dt="2024-04-06T11:00:44.466" v="1327"/>
          <ac:spMkLst>
            <pc:docMk/>
            <pc:sldMk cId="837900217" sldId="266"/>
            <ac:spMk id="4" creationId="{20A7ADED-4731-F842-C521-6ECF393B0B86}"/>
          </ac:spMkLst>
        </pc:spChg>
        <pc:spChg chg="add mod">
          <ac:chgData name="Marianne Harding" userId="f1d4fad4-66c6-4ac5-b7e7-104297bd1b01" providerId="ADAL" clId="{7FB00217-EA10-4E1B-BF5E-371C63C16BEE}" dt="2024-04-06T11:00:34.177" v="1326"/>
          <ac:spMkLst>
            <pc:docMk/>
            <pc:sldMk cId="837900217" sldId="266"/>
            <ac:spMk id="5" creationId="{AE4D41C4-DBE9-A77E-52EC-F388930E4D81}"/>
          </ac:spMkLst>
        </pc:spChg>
        <pc:picChg chg="del">
          <ac:chgData name="Marianne Harding" userId="f1d4fad4-66c6-4ac5-b7e7-104297bd1b01" providerId="ADAL" clId="{7FB00217-EA10-4E1B-BF5E-371C63C16BEE}" dt="2024-04-06T11:00:46.460" v="1328" actId="478"/>
          <ac:picMkLst>
            <pc:docMk/>
            <pc:sldMk cId="837900217" sldId="266"/>
            <ac:picMk id="6" creationId="{0A3A801C-2F5B-15B5-92B8-E38F2242C68D}"/>
          </ac:picMkLst>
        </pc:picChg>
        <pc:picChg chg="add mod modCrop">
          <ac:chgData name="Marianne Harding" userId="f1d4fad4-66c6-4ac5-b7e7-104297bd1b01" providerId="ADAL" clId="{7FB00217-EA10-4E1B-BF5E-371C63C16BEE}" dt="2024-04-07T14:50:09.584" v="4295" actId="14100"/>
          <ac:picMkLst>
            <pc:docMk/>
            <pc:sldMk cId="837900217" sldId="266"/>
            <ac:picMk id="8" creationId="{2D88DC80-548C-2CAD-164B-7509833E7978}"/>
          </ac:picMkLst>
        </pc:picChg>
      </pc:sldChg>
      <pc:sldChg chg="addSp delSp modSp new mod ord setBg modNotesTx">
        <pc:chgData name="Marianne Harding" userId="f1d4fad4-66c6-4ac5-b7e7-104297bd1b01" providerId="ADAL" clId="{7FB00217-EA10-4E1B-BF5E-371C63C16BEE}" dt="2024-04-07T14:48:10.915" v="4269" actId="20577"/>
        <pc:sldMkLst>
          <pc:docMk/>
          <pc:sldMk cId="3794540693" sldId="267"/>
        </pc:sldMkLst>
        <pc:spChg chg="mod">
          <ac:chgData name="Marianne Harding" userId="f1d4fad4-66c6-4ac5-b7e7-104297bd1b01" providerId="ADAL" clId="{7FB00217-EA10-4E1B-BF5E-371C63C16BEE}" dt="2024-04-07T12:25:20.143" v="3050" actId="26606"/>
          <ac:spMkLst>
            <pc:docMk/>
            <pc:sldMk cId="3794540693" sldId="267"/>
            <ac:spMk id="2" creationId="{C2D0C2DD-605F-4738-3EDA-35A1E6382C30}"/>
          </ac:spMkLst>
        </pc:spChg>
        <pc:spChg chg="add del mod">
          <ac:chgData name="Marianne Harding" userId="f1d4fad4-66c6-4ac5-b7e7-104297bd1b01" providerId="ADAL" clId="{7FB00217-EA10-4E1B-BF5E-371C63C16BEE}" dt="2024-04-07T14:48:10.915" v="4269" actId="20577"/>
          <ac:spMkLst>
            <pc:docMk/>
            <pc:sldMk cId="3794540693" sldId="267"/>
            <ac:spMk id="3" creationId="{7B1A4D3D-A219-F60F-EA1E-E8830C578682}"/>
          </ac:spMkLst>
        </pc:spChg>
        <pc:spChg chg="del">
          <ac:chgData name="Marianne Harding" userId="f1d4fad4-66c6-4ac5-b7e7-104297bd1b01" providerId="ADAL" clId="{7FB00217-EA10-4E1B-BF5E-371C63C16BEE}" dt="2024-04-07T12:16:27.632" v="2807"/>
          <ac:spMkLst>
            <pc:docMk/>
            <pc:sldMk cId="3794540693" sldId="267"/>
            <ac:spMk id="4" creationId="{8D1F8DA9-765D-FB17-516A-1BE7A07AE9E8}"/>
          </ac:spMkLst>
        </pc:spChg>
        <pc:spChg chg="add mod">
          <ac:chgData name="Marianne Harding" userId="f1d4fad4-66c6-4ac5-b7e7-104297bd1b01" providerId="ADAL" clId="{7FB00217-EA10-4E1B-BF5E-371C63C16BEE}" dt="2024-04-07T12:15:55.190" v="2804"/>
          <ac:spMkLst>
            <pc:docMk/>
            <pc:sldMk cId="3794540693" sldId="267"/>
            <ac:spMk id="5" creationId="{0C3E4E53-86E2-FC14-59C6-492B1C7E9EDF}"/>
          </ac:spMkLst>
        </pc:spChg>
        <pc:spChg chg="add del mod">
          <ac:chgData name="Marianne Harding" userId="f1d4fad4-66c6-4ac5-b7e7-104297bd1b01" providerId="ADAL" clId="{7FB00217-EA10-4E1B-BF5E-371C63C16BEE}" dt="2024-04-07T12:17:28.613" v="2823" actId="478"/>
          <ac:spMkLst>
            <pc:docMk/>
            <pc:sldMk cId="3794540693" sldId="267"/>
            <ac:spMk id="7" creationId="{B5E8FB3E-4F41-E53F-BF3E-8E010A670478}"/>
          </ac:spMkLst>
        </pc:spChg>
        <pc:spChg chg="add">
          <ac:chgData name="Marianne Harding" userId="f1d4fad4-66c6-4ac5-b7e7-104297bd1b01" providerId="ADAL" clId="{7FB00217-EA10-4E1B-BF5E-371C63C16BEE}" dt="2024-04-07T12:25:20.143" v="3050" actId="26606"/>
          <ac:spMkLst>
            <pc:docMk/>
            <pc:sldMk cId="3794540693" sldId="267"/>
            <ac:spMk id="8" creationId="{327D73B4-9F5C-4A64-A179-51B9500CB8B5}"/>
          </ac:spMkLst>
        </pc:spChg>
        <pc:spChg chg="add">
          <ac:chgData name="Marianne Harding" userId="f1d4fad4-66c6-4ac5-b7e7-104297bd1b01" providerId="ADAL" clId="{7FB00217-EA10-4E1B-BF5E-371C63C16BEE}" dt="2024-04-07T12:25:20.143" v="3050" actId="26606"/>
          <ac:spMkLst>
            <pc:docMk/>
            <pc:sldMk cId="3794540693" sldId="267"/>
            <ac:spMk id="9" creationId="{C1F06963-6374-4B48-844F-071A9BAAAE02}"/>
          </ac:spMkLst>
        </pc:spChg>
        <pc:spChg chg="add del">
          <ac:chgData name="Marianne Harding" userId="f1d4fad4-66c6-4ac5-b7e7-104297bd1b01" providerId="ADAL" clId="{7FB00217-EA10-4E1B-BF5E-371C63C16BEE}" dt="2024-04-07T12:25:05.333" v="3049" actId="26606"/>
          <ac:spMkLst>
            <pc:docMk/>
            <pc:sldMk cId="3794540693" sldId="267"/>
            <ac:spMk id="11" creationId="{327D73B4-9F5C-4A64-A179-51B9500CB8B5}"/>
          </ac:spMkLst>
        </pc:spChg>
        <pc:spChg chg="add del">
          <ac:chgData name="Marianne Harding" userId="f1d4fad4-66c6-4ac5-b7e7-104297bd1b01" providerId="ADAL" clId="{7FB00217-EA10-4E1B-BF5E-371C63C16BEE}" dt="2024-04-07T12:25:05.333" v="3049" actId="26606"/>
          <ac:spMkLst>
            <pc:docMk/>
            <pc:sldMk cId="3794540693" sldId="267"/>
            <ac:spMk id="13" creationId="{C1F06963-6374-4B48-844F-071A9BAAAE02}"/>
          </ac:spMkLst>
        </pc:spChg>
        <pc:spChg chg="add">
          <ac:chgData name="Marianne Harding" userId="f1d4fad4-66c6-4ac5-b7e7-104297bd1b01" providerId="ADAL" clId="{7FB00217-EA10-4E1B-BF5E-371C63C16BEE}" dt="2024-04-07T12:25:20.143" v="3050" actId="26606"/>
          <ac:spMkLst>
            <pc:docMk/>
            <pc:sldMk cId="3794540693" sldId="267"/>
            <ac:spMk id="18" creationId="{E3020543-B24B-4EC4-8FFC-8DD88EEA91A8}"/>
          </ac:spMkLst>
        </pc:spChg>
        <pc:spChg chg="add del">
          <ac:chgData name="Marianne Harding" userId="f1d4fad4-66c6-4ac5-b7e7-104297bd1b01" providerId="ADAL" clId="{7FB00217-EA10-4E1B-BF5E-371C63C16BEE}" dt="2024-04-07T12:25:05.333" v="3049" actId="26606"/>
          <ac:spMkLst>
            <pc:docMk/>
            <pc:sldMk cId="3794540693" sldId="267"/>
            <ac:spMk id="19" creationId="{E3020543-B24B-4EC4-8FFC-8DD88EEA91A8}"/>
          </ac:spMkLst>
        </pc:spChg>
        <pc:grpChg chg="add">
          <ac:chgData name="Marianne Harding" userId="f1d4fad4-66c6-4ac5-b7e7-104297bd1b01" providerId="ADAL" clId="{7FB00217-EA10-4E1B-BF5E-371C63C16BEE}" dt="2024-04-07T12:25:20.143" v="3050" actId="26606"/>
          <ac:grpSpMkLst>
            <pc:docMk/>
            <pc:sldMk cId="3794540693" sldId="267"/>
            <ac:grpSpMk id="10" creationId="{5614C7C0-FA1D-4105-8345-1DF76F9870A8}"/>
          </ac:grpSpMkLst>
        </pc:grpChg>
        <pc:grpChg chg="add del">
          <ac:chgData name="Marianne Harding" userId="f1d4fad4-66c6-4ac5-b7e7-104297bd1b01" providerId="ADAL" clId="{7FB00217-EA10-4E1B-BF5E-371C63C16BEE}" dt="2024-04-07T12:25:05.333" v="3049" actId="26606"/>
          <ac:grpSpMkLst>
            <pc:docMk/>
            <pc:sldMk cId="3794540693" sldId="267"/>
            <ac:grpSpMk id="15" creationId="{5614C7C0-FA1D-4105-8345-1DF76F9870A8}"/>
          </ac:grpSpMkLst>
        </pc:grpChg>
        <pc:graphicFrameChg chg="add mod modGraphic">
          <ac:chgData name="Marianne Harding" userId="f1d4fad4-66c6-4ac5-b7e7-104297bd1b01" providerId="ADAL" clId="{7FB00217-EA10-4E1B-BF5E-371C63C16BEE}" dt="2024-04-07T12:28:40.922" v="3064" actId="113"/>
          <ac:graphicFrameMkLst>
            <pc:docMk/>
            <pc:sldMk cId="3794540693" sldId="267"/>
            <ac:graphicFrameMk id="6" creationId="{326715FE-4D1F-B1C7-351A-949E8E5F13BC}"/>
          </ac:graphicFrameMkLst>
        </pc:graphicFrameChg>
        <pc:cxnChg chg="add">
          <ac:chgData name="Marianne Harding" userId="f1d4fad4-66c6-4ac5-b7e7-104297bd1b01" providerId="ADAL" clId="{7FB00217-EA10-4E1B-BF5E-371C63C16BEE}" dt="2024-04-07T12:25:20.143" v="3050" actId="26606"/>
          <ac:cxnSpMkLst>
            <pc:docMk/>
            <pc:sldMk cId="3794540693" sldId="267"/>
            <ac:cxnSpMk id="20" creationId="{C49DA8F6-BCC1-4447-B54C-57856834B94B}"/>
          </ac:cxnSpMkLst>
        </pc:cxnChg>
        <pc:cxnChg chg="add del">
          <ac:chgData name="Marianne Harding" userId="f1d4fad4-66c6-4ac5-b7e7-104297bd1b01" providerId="ADAL" clId="{7FB00217-EA10-4E1B-BF5E-371C63C16BEE}" dt="2024-04-07T12:25:05.333" v="3049" actId="26606"/>
          <ac:cxnSpMkLst>
            <pc:docMk/>
            <pc:sldMk cId="3794540693" sldId="267"/>
            <ac:cxnSpMk id="21" creationId="{C49DA8F6-BCC1-4447-B54C-57856834B94B}"/>
          </ac:cxnSpMkLst>
        </pc:cxnChg>
      </pc:sldChg>
      <pc:sldChg chg="addSp delSp modSp new mod ord modAnim">
        <pc:chgData name="Marianne Harding" userId="f1d4fad4-66c6-4ac5-b7e7-104297bd1b01" providerId="ADAL" clId="{7FB00217-EA10-4E1B-BF5E-371C63C16BEE}" dt="2024-04-07T14:57:48.390" v="4975" actId="20577"/>
        <pc:sldMkLst>
          <pc:docMk/>
          <pc:sldMk cId="1590346381" sldId="268"/>
        </pc:sldMkLst>
        <pc:spChg chg="mod">
          <ac:chgData name="Marianne Harding" userId="f1d4fad4-66c6-4ac5-b7e7-104297bd1b01" providerId="ADAL" clId="{7FB00217-EA10-4E1B-BF5E-371C63C16BEE}" dt="2024-04-07T12:41:51.961" v="3418" actId="20577"/>
          <ac:spMkLst>
            <pc:docMk/>
            <pc:sldMk cId="1590346381" sldId="268"/>
            <ac:spMk id="2" creationId="{B00564FC-7E02-8810-54BC-D531747BB6CC}"/>
          </ac:spMkLst>
        </pc:spChg>
        <pc:spChg chg="mod">
          <ac:chgData name="Marianne Harding" userId="f1d4fad4-66c6-4ac5-b7e7-104297bd1b01" providerId="ADAL" clId="{7FB00217-EA10-4E1B-BF5E-371C63C16BEE}" dt="2024-04-07T14:57:48.390" v="4975" actId="20577"/>
          <ac:spMkLst>
            <pc:docMk/>
            <pc:sldMk cId="1590346381" sldId="268"/>
            <ac:spMk id="3" creationId="{884410C4-BAD8-986B-142C-80694C906490}"/>
          </ac:spMkLst>
        </pc:spChg>
        <pc:spChg chg="mod">
          <ac:chgData name="Marianne Harding" userId="f1d4fad4-66c6-4ac5-b7e7-104297bd1b01" providerId="ADAL" clId="{7FB00217-EA10-4E1B-BF5E-371C63C16BEE}" dt="2024-04-07T12:44:31.979" v="3605" actId="27636"/>
          <ac:spMkLst>
            <pc:docMk/>
            <pc:sldMk cId="1590346381" sldId="268"/>
            <ac:spMk id="4" creationId="{24388707-0BB5-134B-5AAA-3C6C5922B488}"/>
          </ac:spMkLst>
        </pc:spChg>
        <pc:picChg chg="add del mod">
          <ac:chgData name="Marianne Harding" userId="f1d4fad4-66c6-4ac5-b7e7-104297bd1b01" providerId="ADAL" clId="{7FB00217-EA10-4E1B-BF5E-371C63C16BEE}" dt="2024-04-07T13:34:17.480" v="3965" actId="21"/>
          <ac:picMkLst>
            <pc:docMk/>
            <pc:sldMk cId="1590346381" sldId="268"/>
            <ac:picMk id="6" creationId="{D92E4FBF-5504-0320-F34E-9E8849D0E885}"/>
          </ac:picMkLst>
        </pc:picChg>
        <pc:picChg chg="add mod">
          <ac:chgData name="Marianne Harding" userId="f1d4fad4-66c6-4ac5-b7e7-104297bd1b01" providerId="ADAL" clId="{7FB00217-EA10-4E1B-BF5E-371C63C16BEE}" dt="2024-04-07T13:49:51.145" v="3987" actId="14100"/>
          <ac:picMkLst>
            <pc:docMk/>
            <pc:sldMk cId="1590346381" sldId="268"/>
            <ac:picMk id="8" creationId="{A16FD89D-3DFE-D7EC-6E13-5EB6647F2FE9}"/>
          </ac:picMkLst>
        </pc:picChg>
      </pc:sldChg>
      <pc:sldChg chg="addSp modSp new mod modAnim">
        <pc:chgData name="Marianne Harding" userId="f1d4fad4-66c6-4ac5-b7e7-104297bd1b01" providerId="ADAL" clId="{7FB00217-EA10-4E1B-BF5E-371C63C16BEE}" dt="2024-04-07T14:58:49.570" v="4994" actId="27636"/>
        <pc:sldMkLst>
          <pc:docMk/>
          <pc:sldMk cId="804582365" sldId="269"/>
        </pc:sldMkLst>
        <pc:spChg chg="mod">
          <ac:chgData name="Marianne Harding" userId="f1d4fad4-66c6-4ac5-b7e7-104297bd1b01" providerId="ADAL" clId="{7FB00217-EA10-4E1B-BF5E-371C63C16BEE}" dt="2024-04-07T12:45:20.753" v="3678" actId="20577"/>
          <ac:spMkLst>
            <pc:docMk/>
            <pc:sldMk cId="804582365" sldId="269"/>
            <ac:spMk id="2" creationId="{E7014FDD-1605-1E87-7106-5A6C5042154A}"/>
          </ac:spMkLst>
        </pc:spChg>
        <pc:spChg chg="mod">
          <ac:chgData name="Marianne Harding" userId="f1d4fad4-66c6-4ac5-b7e7-104297bd1b01" providerId="ADAL" clId="{7FB00217-EA10-4E1B-BF5E-371C63C16BEE}" dt="2024-04-07T14:58:49.570" v="4994" actId="27636"/>
          <ac:spMkLst>
            <pc:docMk/>
            <pc:sldMk cId="804582365" sldId="269"/>
            <ac:spMk id="3" creationId="{9D3099FF-C105-F275-39E5-6FD523F9A8F5}"/>
          </ac:spMkLst>
        </pc:spChg>
        <pc:spChg chg="mod">
          <ac:chgData name="Marianne Harding" userId="f1d4fad4-66c6-4ac5-b7e7-104297bd1b01" providerId="ADAL" clId="{7FB00217-EA10-4E1B-BF5E-371C63C16BEE}" dt="2024-04-07T14:58:49.564" v="4993" actId="27636"/>
          <ac:spMkLst>
            <pc:docMk/>
            <pc:sldMk cId="804582365" sldId="269"/>
            <ac:spMk id="4" creationId="{F4C26D56-E1D4-8C44-5D65-AAB041CCD83E}"/>
          </ac:spMkLst>
        </pc:spChg>
        <pc:picChg chg="add mod">
          <ac:chgData name="Marianne Harding" userId="f1d4fad4-66c6-4ac5-b7e7-104297bd1b01" providerId="ADAL" clId="{7FB00217-EA10-4E1B-BF5E-371C63C16BEE}" dt="2024-04-07T13:40:25.295" v="3982" actId="14100"/>
          <ac:picMkLst>
            <pc:docMk/>
            <pc:sldMk cId="804582365" sldId="269"/>
            <ac:picMk id="6" creationId="{4E294D19-8863-2E06-242F-E1F6D827CA74}"/>
          </ac:picMkLst>
        </pc:picChg>
      </pc:sldChg>
      <pc:sldChg chg="addSp delSp modSp add mod setBg modAnim">
        <pc:chgData name="Marianne Harding" userId="f1d4fad4-66c6-4ac5-b7e7-104297bd1b01" providerId="ADAL" clId="{7FB00217-EA10-4E1B-BF5E-371C63C16BEE}" dt="2024-04-07T14:59:54.581" v="5009" actId="1037"/>
        <pc:sldMkLst>
          <pc:docMk/>
          <pc:sldMk cId="1055359245" sldId="270"/>
        </pc:sldMkLst>
        <pc:spChg chg="mod">
          <ac:chgData name="Marianne Harding" userId="f1d4fad4-66c6-4ac5-b7e7-104297bd1b01" providerId="ADAL" clId="{7FB00217-EA10-4E1B-BF5E-371C63C16BEE}" dt="2024-04-07T13:29:56.095" v="3960" actId="26606"/>
          <ac:spMkLst>
            <pc:docMk/>
            <pc:sldMk cId="1055359245" sldId="270"/>
            <ac:spMk id="2" creationId="{E7014FDD-1605-1E87-7106-5A6C5042154A}"/>
          </ac:spMkLst>
        </pc:spChg>
        <pc:spChg chg="mod">
          <ac:chgData name="Marianne Harding" userId="f1d4fad4-66c6-4ac5-b7e7-104297bd1b01" providerId="ADAL" clId="{7FB00217-EA10-4E1B-BF5E-371C63C16BEE}" dt="2024-04-07T14:59:54.581" v="5009" actId="1037"/>
          <ac:spMkLst>
            <pc:docMk/>
            <pc:sldMk cId="1055359245" sldId="270"/>
            <ac:spMk id="3" creationId="{9D3099FF-C105-F275-39E5-6FD523F9A8F5}"/>
          </ac:spMkLst>
        </pc:spChg>
        <pc:spChg chg="add del mod">
          <ac:chgData name="Marianne Harding" userId="f1d4fad4-66c6-4ac5-b7e7-104297bd1b01" providerId="ADAL" clId="{7FB00217-EA10-4E1B-BF5E-371C63C16BEE}" dt="2024-04-07T13:29:56.095" v="3960" actId="26606"/>
          <ac:spMkLst>
            <pc:docMk/>
            <pc:sldMk cId="1055359245" sldId="270"/>
            <ac:spMk id="4" creationId="{F4C26D56-E1D4-8C44-5D65-AAB041CCD83E}"/>
          </ac:spMkLst>
        </pc:spChg>
        <pc:spChg chg="add mod">
          <ac:chgData name="Marianne Harding" userId="f1d4fad4-66c6-4ac5-b7e7-104297bd1b01" providerId="ADAL" clId="{7FB00217-EA10-4E1B-BF5E-371C63C16BEE}" dt="2024-04-07T13:27:16.420" v="3956"/>
          <ac:spMkLst>
            <pc:docMk/>
            <pc:sldMk cId="1055359245" sldId="270"/>
            <ac:spMk id="5" creationId="{75D8C5B8-810A-04E6-9787-E7AAC3C2F06F}"/>
          </ac:spMkLst>
        </pc:spChg>
        <pc:spChg chg="add del">
          <ac:chgData name="Marianne Harding" userId="f1d4fad4-66c6-4ac5-b7e7-104297bd1b01" providerId="ADAL" clId="{7FB00217-EA10-4E1B-BF5E-371C63C16BEE}" dt="2024-04-07T13:29:56.095" v="3960" actId="26606"/>
          <ac:spMkLst>
            <pc:docMk/>
            <pc:sldMk cId="1055359245" sldId="270"/>
            <ac:spMk id="9" creationId="{4C608BEB-860E-4094-8511-78603564A75E}"/>
          </ac:spMkLst>
        </pc:spChg>
        <pc:picChg chg="add mod">
          <ac:chgData name="Marianne Harding" userId="f1d4fad4-66c6-4ac5-b7e7-104297bd1b01" providerId="ADAL" clId="{7FB00217-EA10-4E1B-BF5E-371C63C16BEE}" dt="2024-04-07T13:27:29.840" v="3958"/>
          <ac:picMkLst>
            <pc:docMk/>
            <pc:sldMk cId="1055359245" sldId="270"/>
            <ac:picMk id="6" creationId="{7EE48EA0-7C94-A673-59B4-23706D60E04F}"/>
          </ac:picMkLst>
        </pc:picChg>
        <pc:picChg chg="add mod">
          <ac:chgData name="Marianne Harding" userId="f1d4fad4-66c6-4ac5-b7e7-104297bd1b01" providerId="ADAL" clId="{7FB00217-EA10-4E1B-BF5E-371C63C16BEE}" dt="2024-04-07T14:59:47.390" v="5004" actId="1038"/>
          <ac:picMkLst>
            <pc:docMk/>
            <pc:sldMk cId="1055359245" sldId="270"/>
            <ac:picMk id="7" creationId="{D92E4FBF-5504-0320-F34E-9E8849D0E885}"/>
          </ac:picMkLst>
        </pc:picChg>
        <pc:cxnChg chg="add del">
          <ac:chgData name="Marianne Harding" userId="f1d4fad4-66c6-4ac5-b7e7-104297bd1b01" providerId="ADAL" clId="{7FB00217-EA10-4E1B-BF5E-371C63C16BEE}" dt="2024-04-07T13:29:56.095" v="3960" actId="26606"/>
          <ac:cxnSpMkLst>
            <pc:docMk/>
            <pc:sldMk cId="1055359245" sldId="270"/>
            <ac:cxnSpMk id="11" creationId="{1F16A8D4-FE87-4604-88B2-394B5D1EB43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BC13D-A948-42DC-A3A4-7C675A8F8F1E}" type="datetimeFigureOut">
              <a:rPr lang="nb-NO" smtClean="0"/>
              <a:t>07.04.2024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06836-776C-4551-817D-224A92722DE8}" type="slidenum">
              <a:rPr lang="nb-NO" smtClean="0"/>
              <a:t>‹#›</a:t>
            </a:fld>
            <a:endParaRPr lang="nb-NO"/>
          </a:p>
        </p:txBody>
      </p:sp>
    </p:spTree>
    <p:extLst>
      <p:ext uri="{BB962C8B-B14F-4D97-AF65-F5344CB8AC3E}">
        <p14:creationId xmlns:p14="http://schemas.microsoft.com/office/powerpoint/2010/main" val="157543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Man har alltid to valg: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Melde pass, eller melde høyere</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Den første meldingen som er noe annet enn pass kalles åpningsmeldingen. Når alle, på rad og rekke, har sagt pass etter siste melding, er meldingsforløpet over. (eneste unntak er rundpass, da må alle fire spillerne si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Den siste meldingen som ble avgitt er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kontrakten</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og angir hvor mange stikk spilleførers side må ta for å score poeng.</a:t>
            </a:r>
          </a:p>
        </p:txBody>
      </p:sp>
      <p:sp>
        <p:nvSpPr>
          <p:cNvPr id="4" name="Plassholder for lysbildenummer 3"/>
          <p:cNvSpPr>
            <a:spLocks noGrp="1"/>
          </p:cNvSpPr>
          <p:nvPr>
            <p:ph type="sldNum" sz="quarter" idx="5"/>
          </p:nvPr>
        </p:nvSpPr>
        <p:spPr/>
        <p:txBody>
          <a:bodyPr/>
          <a:lstStyle/>
          <a:p>
            <a:fld id="{DFE06836-776C-4551-817D-224A92722DE8}" type="slidenum">
              <a:rPr lang="nb-NO" smtClean="0"/>
              <a:t>2</a:t>
            </a:fld>
            <a:endParaRPr lang="nb-NO"/>
          </a:p>
        </p:txBody>
      </p:sp>
    </p:spTree>
    <p:extLst>
      <p:ext uri="{BB962C8B-B14F-4D97-AF65-F5344CB8AC3E}">
        <p14:creationId xmlns:p14="http://schemas.microsoft.com/office/powerpoint/2010/main" val="334042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fontAlgn="base" hangingPunct="0">
              <a:lnSpc>
                <a:spcPct val="100000"/>
              </a:lnSpc>
              <a:spcBef>
                <a:spcPct val="0"/>
              </a:spcBef>
              <a:spcAft>
                <a:spcPct val="0"/>
              </a:spcAft>
            </a:pPr>
            <a:r>
              <a:rPr lang="nb-NO" altLang="nb-NO" dirty="0">
                <a:solidFill>
                  <a:srgbClr val="343A40"/>
                </a:solidFill>
                <a:latin typeface="-apple-system"/>
              </a:rPr>
              <a:t>T</a:t>
            </a:r>
            <a:r>
              <a:rPr kumimoji="0" lang="nb-NO" altLang="nb-NO" sz="1200" b="0" i="0" u="none" strike="noStrike" cap="none" normalizeH="0" baseline="0" dirty="0">
                <a:ln>
                  <a:noFill/>
                </a:ln>
                <a:solidFill>
                  <a:srgbClr val="343A40"/>
                </a:solidFill>
                <a:effectLst/>
                <a:latin typeface="-apple-system"/>
              </a:rPr>
              <a:t>abellen viser at det ikke er vits å melde høyere enn 1NT om makkerparet </a:t>
            </a:r>
            <a:r>
              <a:rPr kumimoji="0" lang="nb-NO" altLang="nb-NO" sz="1200" b="0" i="1" u="none" strike="noStrike" cap="none" normalizeH="0" baseline="0" dirty="0">
                <a:ln>
                  <a:noFill/>
                </a:ln>
                <a:solidFill>
                  <a:srgbClr val="343A40"/>
                </a:solidFill>
                <a:effectLst/>
                <a:latin typeface="-apple-system"/>
              </a:rPr>
              <a:t>vet</a:t>
            </a:r>
            <a:r>
              <a:rPr kumimoji="0" lang="nb-NO" altLang="nb-NO" sz="1200" b="0" i="0" u="none" strike="noStrike" cap="none" normalizeH="0" baseline="0" dirty="0">
                <a:ln>
                  <a:noFill/>
                </a:ln>
                <a:solidFill>
                  <a:srgbClr val="343A40"/>
                </a:solidFill>
                <a:effectLst/>
                <a:latin typeface="-apple-system"/>
              </a:rPr>
              <a:t> at de har for lite poeng til å spille utgang i 3NT. </a:t>
            </a:r>
          </a:p>
          <a:p>
            <a:pPr eaLnBrk="0" fontAlgn="base" hangingPunct="0">
              <a:lnSpc>
                <a:spcPct val="100000"/>
              </a:lnSpc>
              <a:spcBef>
                <a:spcPct val="0"/>
              </a:spcBef>
              <a:spcAft>
                <a:spcPct val="0"/>
              </a:spcAft>
            </a:pPr>
            <a:r>
              <a:rPr kumimoji="0" lang="nb-NO" altLang="nb-NO" sz="1200" b="0" i="0" u="none" strike="noStrike" cap="none" normalizeH="0" baseline="0" dirty="0">
                <a:ln>
                  <a:noFill/>
                </a:ln>
                <a:solidFill>
                  <a:srgbClr val="343A40"/>
                </a:solidFill>
                <a:effectLst/>
                <a:latin typeface="-apple-system"/>
              </a:rPr>
              <a:t>Det er ingen fordel å spille 2NT, når man får samme poeng for like mange stikk ved i 1NT. </a:t>
            </a:r>
          </a:p>
          <a:p>
            <a:pPr eaLnBrk="0" fontAlgn="base" hangingPunct="0">
              <a:lnSpc>
                <a:spcPct val="100000"/>
              </a:lnSpc>
              <a:spcBef>
                <a:spcPct val="0"/>
              </a:spcBef>
              <a:spcAft>
                <a:spcPct val="0"/>
              </a:spcAft>
            </a:pPr>
            <a:r>
              <a:rPr kumimoji="0" lang="nb-NO" altLang="nb-NO" sz="1200" b="0" i="0" u="none" strike="noStrike" cap="none" normalizeH="0" baseline="0" dirty="0">
                <a:ln>
                  <a:noFill/>
                </a:ln>
                <a:solidFill>
                  <a:srgbClr val="343A40"/>
                </a:solidFill>
                <a:effectLst/>
                <a:latin typeface="-apple-system"/>
              </a:rPr>
              <a:t>Man har derimot større risiko for å gå </a:t>
            </a:r>
            <a:r>
              <a:rPr kumimoji="0" lang="nb-NO" altLang="nb-NO" sz="1200" b="1" i="0" u="none" strike="noStrike" cap="none" normalizeH="0" baseline="0" dirty="0">
                <a:ln>
                  <a:noFill/>
                </a:ln>
                <a:solidFill>
                  <a:srgbClr val="343A40"/>
                </a:solidFill>
                <a:effectLst/>
                <a:latin typeface="-apple-system"/>
              </a:rPr>
              <a:t>beit</a:t>
            </a:r>
            <a:r>
              <a:rPr kumimoji="0" lang="nb-NO" altLang="nb-NO" sz="1200" b="0" i="0" u="none" strike="noStrike" cap="none" normalizeH="0" baseline="0" dirty="0">
                <a:ln>
                  <a:noFill/>
                </a:ln>
                <a:solidFill>
                  <a:srgbClr val="343A40"/>
                </a:solidFill>
                <a:effectLst/>
                <a:latin typeface="-apple-system"/>
              </a:rPr>
              <a:t>, altså ta for </a:t>
            </a:r>
            <a:r>
              <a:rPr kumimoji="0" lang="nb-NO" altLang="nb-NO" sz="1200" b="0" i="1" u="none" strike="noStrike" cap="none" normalizeH="0" baseline="0" dirty="0">
                <a:ln>
                  <a:noFill/>
                </a:ln>
                <a:solidFill>
                  <a:srgbClr val="343A40"/>
                </a:solidFill>
                <a:effectLst/>
                <a:latin typeface="-apple-system"/>
              </a:rPr>
              <a:t>lite</a:t>
            </a:r>
            <a:r>
              <a:rPr kumimoji="0" lang="nb-NO" altLang="nb-NO" sz="1200" b="0" i="0" u="none" strike="noStrike" cap="none" normalizeH="0" baseline="0" dirty="0">
                <a:ln>
                  <a:noFill/>
                </a:ln>
                <a:solidFill>
                  <a:srgbClr val="343A40"/>
                </a:solidFill>
                <a:effectLst/>
                <a:latin typeface="-apple-system"/>
              </a:rPr>
              <a:t> stikk.</a:t>
            </a:r>
            <a:endParaRPr lang="nb-NO" dirty="0"/>
          </a:p>
        </p:txBody>
      </p:sp>
      <p:sp>
        <p:nvSpPr>
          <p:cNvPr id="4" name="Plassholder for lysbildenummer 3"/>
          <p:cNvSpPr>
            <a:spLocks noGrp="1"/>
          </p:cNvSpPr>
          <p:nvPr>
            <p:ph type="sldNum" sz="quarter" idx="5"/>
          </p:nvPr>
        </p:nvSpPr>
        <p:spPr/>
        <p:txBody>
          <a:bodyPr/>
          <a:lstStyle/>
          <a:p>
            <a:fld id="{DFE06836-776C-4551-817D-224A92722DE8}" type="slidenum">
              <a:rPr lang="nb-NO" smtClean="0"/>
              <a:t>3</a:t>
            </a:fld>
            <a:endParaRPr lang="nb-NO"/>
          </a:p>
        </p:txBody>
      </p:sp>
    </p:spTree>
    <p:extLst>
      <p:ext uri="{BB962C8B-B14F-4D97-AF65-F5344CB8AC3E}">
        <p14:creationId xmlns:p14="http://schemas.microsoft.com/office/powerpoint/2010/main" val="343908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solidFill>
                  <a:schemeClr val="tx1">
                    <a:alpha val="80000"/>
                  </a:schemeClr>
                </a:solidFill>
              </a:rPr>
              <a:t>Dette </a:t>
            </a:r>
            <a:r>
              <a:rPr lang="en-US" sz="1200" dirty="0" err="1">
                <a:solidFill>
                  <a:schemeClr val="tx1">
                    <a:alpha val="80000"/>
                  </a:schemeClr>
                </a:solidFill>
              </a:rPr>
              <a:t>hjelper</a:t>
            </a:r>
            <a:r>
              <a:rPr lang="en-US" sz="1200" dirty="0">
                <a:solidFill>
                  <a:schemeClr val="tx1">
                    <a:alpha val="80000"/>
                  </a:schemeClr>
                </a:solidFill>
              </a:rPr>
              <a:t> </a:t>
            </a:r>
            <a:r>
              <a:rPr lang="en-US" sz="1200" dirty="0" err="1">
                <a:solidFill>
                  <a:schemeClr val="tx1">
                    <a:alpha val="80000"/>
                  </a:schemeClr>
                </a:solidFill>
              </a:rPr>
              <a:t>makker</a:t>
            </a:r>
            <a:r>
              <a:rPr lang="en-US" sz="1200" dirty="0">
                <a:solidFill>
                  <a:schemeClr val="tx1">
                    <a:alpha val="80000"/>
                  </a:schemeClr>
                </a:solidFill>
              </a:rPr>
              <a:t> med å </a:t>
            </a:r>
            <a:r>
              <a:rPr lang="en-US" sz="1200" dirty="0" err="1">
                <a:solidFill>
                  <a:schemeClr val="tx1">
                    <a:alpha val="80000"/>
                  </a:schemeClr>
                </a:solidFill>
              </a:rPr>
              <a:t>finne</a:t>
            </a:r>
            <a:r>
              <a:rPr lang="en-US" sz="1200" dirty="0">
                <a:solidFill>
                  <a:schemeClr val="tx1">
                    <a:alpha val="80000"/>
                  </a:schemeClr>
                </a:solidFill>
              </a:rPr>
              <a:t> </a:t>
            </a:r>
            <a:r>
              <a:rPr lang="en-US" sz="1200" dirty="0" err="1">
                <a:solidFill>
                  <a:schemeClr val="tx1">
                    <a:alpha val="80000"/>
                  </a:schemeClr>
                </a:solidFill>
              </a:rPr>
              <a:t>ut</a:t>
            </a:r>
            <a:r>
              <a:rPr lang="en-US" sz="1200" dirty="0">
                <a:solidFill>
                  <a:schemeClr val="tx1">
                    <a:alpha val="80000"/>
                  </a:schemeClr>
                </a:solidFill>
              </a:rPr>
              <a:t> vi </a:t>
            </a:r>
            <a:r>
              <a:rPr lang="en-US" sz="1200" dirty="0" err="1">
                <a:solidFill>
                  <a:schemeClr val="tx1">
                    <a:alpha val="80000"/>
                  </a:schemeClr>
                </a:solidFill>
              </a:rPr>
              <a:t>har</a:t>
            </a:r>
            <a:r>
              <a:rPr lang="en-US" sz="1200" dirty="0">
                <a:solidFill>
                  <a:schemeClr val="tx1">
                    <a:alpha val="80000"/>
                  </a:schemeClr>
                </a:solidFill>
              </a:rPr>
              <a:t> </a:t>
            </a:r>
            <a:r>
              <a:rPr lang="en-US" sz="1200" dirty="0" err="1">
                <a:solidFill>
                  <a:schemeClr val="tx1">
                    <a:alpha val="80000"/>
                  </a:schemeClr>
                </a:solidFill>
              </a:rPr>
              <a:t>gode</a:t>
            </a:r>
            <a:r>
              <a:rPr lang="en-US" sz="1200" dirty="0">
                <a:solidFill>
                  <a:schemeClr val="tx1">
                    <a:alpha val="80000"/>
                  </a:schemeClr>
                </a:solidFill>
              </a:rPr>
              <a:t> </a:t>
            </a:r>
            <a:r>
              <a:rPr lang="en-US" sz="1200" dirty="0" err="1">
                <a:solidFill>
                  <a:schemeClr val="tx1">
                    <a:alpha val="80000"/>
                  </a:schemeClr>
                </a:solidFill>
              </a:rPr>
              <a:t>nok</a:t>
            </a:r>
            <a:r>
              <a:rPr lang="en-US" sz="1200" dirty="0">
                <a:solidFill>
                  <a:schemeClr val="tx1">
                    <a:alpha val="80000"/>
                  </a:schemeClr>
                </a:solidFill>
              </a:rPr>
              <a:t> </a:t>
            </a:r>
            <a:r>
              <a:rPr lang="en-US" sz="1200" dirty="0" err="1">
                <a:solidFill>
                  <a:schemeClr val="tx1">
                    <a:alpha val="80000"/>
                  </a:schemeClr>
                </a:solidFill>
              </a:rPr>
              <a:t>kort</a:t>
            </a:r>
            <a:r>
              <a:rPr lang="en-US" sz="1200" dirty="0">
                <a:solidFill>
                  <a:schemeClr val="tx1">
                    <a:alpha val="80000"/>
                  </a:schemeClr>
                </a:solidFill>
              </a:rPr>
              <a:t> </a:t>
            </a:r>
            <a:r>
              <a:rPr lang="en-US" sz="1200" dirty="0" err="1">
                <a:solidFill>
                  <a:schemeClr val="tx1">
                    <a:alpha val="80000"/>
                  </a:schemeClr>
                </a:solidFill>
              </a:rPr>
              <a:t>til</a:t>
            </a:r>
            <a:r>
              <a:rPr lang="en-US" sz="1200" dirty="0">
                <a:solidFill>
                  <a:schemeClr val="tx1">
                    <a:alpha val="80000"/>
                  </a:schemeClr>
                </a:solidFill>
              </a:rPr>
              <a:t> å </a:t>
            </a:r>
            <a:r>
              <a:rPr lang="en-US" sz="1200" dirty="0" err="1">
                <a:solidFill>
                  <a:schemeClr val="tx1">
                    <a:alpha val="80000"/>
                  </a:schemeClr>
                </a:solidFill>
              </a:rPr>
              <a:t>melde</a:t>
            </a:r>
            <a:r>
              <a:rPr lang="en-US" sz="1200" dirty="0">
                <a:solidFill>
                  <a:schemeClr val="tx1">
                    <a:alpha val="80000"/>
                  </a:schemeClr>
                </a:solidFill>
              </a:rPr>
              <a:t> </a:t>
            </a:r>
            <a:r>
              <a:rPr lang="en-US" sz="1200" dirty="0" err="1">
                <a:solidFill>
                  <a:schemeClr val="tx1">
                    <a:alpha val="80000"/>
                  </a:schemeClr>
                </a:solidFill>
              </a:rPr>
              <a:t>utgang</a:t>
            </a:r>
            <a:r>
              <a:rPr lang="en-US" sz="1200" dirty="0">
                <a:solidFill>
                  <a:schemeClr val="tx1">
                    <a:alpha val="80000"/>
                  </a:schemeClr>
                </a:solidFill>
              </a:rPr>
              <a:t> </a:t>
            </a:r>
            <a:r>
              <a:rPr lang="en-US" sz="1200" dirty="0" err="1">
                <a:solidFill>
                  <a:schemeClr val="tx1">
                    <a:alpha val="80000"/>
                  </a:schemeClr>
                </a:solidFill>
              </a:rPr>
              <a:t>eller</a:t>
            </a:r>
            <a:r>
              <a:rPr lang="en-US" sz="1200" dirty="0">
                <a:solidFill>
                  <a:schemeClr val="tx1">
                    <a:alpha val="80000"/>
                  </a:schemeClr>
                </a:solidFill>
              </a:rPr>
              <a:t> </a:t>
            </a:r>
            <a:r>
              <a:rPr lang="en-US" sz="1200" dirty="0" err="1">
                <a:solidFill>
                  <a:schemeClr val="tx1">
                    <a:alpha val="80000"/>
                  </a:schemeClr>
                </a:solidFill>
              </a:rPr>
              <a:t>ei</a:t>
            </a:r>
            <a:r>
              <a:rPr lang="en-US" sz="1200" dirty="0">
                <a:solidFill>
                  <a:schemeClr val="tx1">
                    <a:alpha val="80000"/>
                  </a:schemeClr>
                </a:solidFill>
              </a:rPr>
              <a:t>.</a:t>
            </a:r>
            <a:endParaRPr lang="nb-NO" dirty="0"/>
          </a:p>
        </p:txBody>
      </p:sp>
      <p:sp>
        <p:nvSpPr>
          <p:cNvPr id="4" name="Plassholder for lysbildenummer 3"/>
          <p:cNvSpPr>
            <a:spLocks noGrp="1"/>
          </p:cNvSpPr>
          <p:nvPr>
            <p:ph type="sldNum" sz="quarter" idx="5"/>
          </p:nvPr>
        </p:nvSpPr>
        <p:spPr/>
        <p:txBody>
          <a:bodyPr/>
          <a:lstStyle/>
          <a:p>
            <a:fld id="{DFE06836-776C-4551-817D-224A92722DE8}" type="slidenum">
              <a:rPr lang="nb-NO" smtClean="0"/>
              <a:t>4</a:t>
            </a:fld>
            <a:endParaRPr lang="nb-NO"/>
          </a:p>
        </p:txBody>
      </p:sp>
    </p:spTree>
    <p:extLst>
      <p:ext uri="{BB962C8B-B14F-4D97-AF65-F5344CB8AC3E}">
        <p14:creationId xmlns:p14="http://schemas.microsoft.com/office/powerpoint/2010/main" val="27331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FE06836-776C-4551-817D-224A92722DE8}" type="slidenum">
              <a:rPr lang="nb-NO" smtClean="0"/>
              <a:t>5</a:t>
            </a:fld>
            <a:endParaRPr lang="nb-NO"/>
          </a:p>
        </p:txBody>
      </p:sp>
    </p:spTree>
    <p:extLst>
      <p:ext uri="{BB962C8B-B14F-4D97-AF65-F5344CB8AC3E}">
        <p14:creationId xmlns:p14="http://schemas.microsoft.com/office/powerpoint/2010/main" val="325557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FE06836-776C-4551-817D-224A92722DE8}" type="slidenum">
              <a:rPr lang="nb-NO" smtClean="0"/>
              <a:t>6</a:t>
            </a:fld>
            <a:endParaRPr lang="nb-NO"/>
          </a:p>
        </p:txBody>
      </p:sp>
    </p:spTree>
    <p:extLst>
      <p:ext uri="{BB962C8B-B14F-4D97-AF65-F5344CB8AC3E}">
        <p14:creationId xmlns:p14="http://schemas.microsoft.com/office/powerpoint/2010/main" val="28287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 oss prøve oss på noen oppgaver. </a:t>
            </a:r>
          </a:p>
        </p:txBody>
      </p:sp>
      <p:sp>
        <p:nvSpPr>
          <p:cNvPr id="4" name="Plassholder for lysbildenummer 3"/>
          <p:cNvSpPr>
            <a:spLocks noGrp="1"/>
          </p:cNvSpPr>
          <p:nvPr>
            <p:ph type="sldNum" sz="quarter" idx="5"/>
          </p:nvPr>
        </p:nvSpPr>
        <p:spPr/>
        <p:txBody>
          <a:bodyPr/>
          <a:lstStyle/>
          <a:p>
            <a:fld id="{DFE06836-776C-4551-817D-224A92722DE8}" type="slidenum">
              <a:rPr lang="nb-NO" smtClean="0"/>
              <a:t>7</a:t>
            </a:fld>
            <a:endParaRPr lang="nb-NO"/>
          </a:p>
        </p:txBody>
      </p:sp>
    </p:spTree>
    <p:extLst>
      <p:ext uri="{BB962C8B-B14F-4D97-AF65-F5344CB8AC3E}">
        <p14:creationId xmlns:p14="http://schemas.microsoft.com/office/powerpoint/2010/main" val="305040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FE06836-776C-4551-817D-224A92722DE8}" type="slidenum">
              <a:rPr lang="nb-NO" smtClean="0"/>
              <a:t>8</a:t>
            </a:fld>
            <a:endParaRPr lang="nb-NO"/>
          </a:p>
        </p:txBody>
      </p:sp>
    </p:spTree>
    <p:extLst>
      <p:ext uri="{BB962C8B-B14F-4D97-AF65-F5344CB8AC3E}">
        <p14:creationId xmlns:p14="http://schemas.microsoft.com/office/powerpoint/2010/main" val="89637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umulig å melde helt 100 % presist. Om kontrakten står, kan komme an på hvem av motparten som har hvilke honnørkort. Det er tilfeldig. Derfor må vi av og til bare ta en sjans!</a:t>
            </a:r>
          </a:p>
        </p:txBody>
      </p:sp>
      <p:sp>
        <p:nvSpPr>
          <p:cNvPr id="4" name="Plassholder for lysbildenummer 3"/>
          <p:cNvSpPr>
            <a:spLocks noGrp="1"/>
          </p:cNvSpPr>
          <p:nvPr>
            <p:ph type="sldNum" sz="quarter" idx="5"/>
          </p:nvPr>
        </p:nvSpPr>
        <p:spPr/>
        <p:txBody>
          <a:bodyPr/>
          <a:lstStyle/>
          <a:p>
            <a:fld id="{DFE06836-776C-4551-817D-224A92722DE8}" type="slidenum">
              <a:rPr lang="nb-NO" smtClean="0"/>
              <a:t>12</a:t>
            </a:fld>
            <a:endParaRPr lang="nb-NO"/>
          </a:p>
        </p:txBody>
      </p:sp>
    </p:spTree>
    <p:extLst>
      <p:ext uri="{BB962C8B-B14F-4D97-AF65-F5344CB8AC3E}">
        <p14:creationId xmlns:p14="http://schemas.microsoft.com/office/powerpoint/2010/main" val="397832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552C57-36DB-A4A6-3FE4-26B9D8B1B00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00384F2-EFFD-C50D-20A3-323909504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BADF9D8-6047-5662-2F42-223AC750876B}"/>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2BBA6CDF-4855-7077-6E15-3C9A1065DA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F12B6AF-99C7-918B-C831-8C0990827A6C}"/>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66143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617BD6-F0CB-7D51-9782-0DC5ABCDF05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1B22489-1E6F-397F-2577-A3456823166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860AC9-7BA4-8B46-9AFB-BE1CEFA2970D}"/>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483EBAF3-2DA5-B9C8-9B66-3C6D081C71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E7BCDD-EFD1-BD3E-0C5F-A1752B8DCD9A}"/>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339293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1606F56-D11E-3649-C47A-BA60E558B2C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DC25A64-8AEB-9C6B-EC2E-E89E4701E90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2D165B6-9651-6B4A-32FE-11D8A1332E01}"/>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D5231D80-DFA7-2E3D-216E-C0931A0C76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36F505-7654-0D55-D505-8EFCE78D5454}"/>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156016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B1E01E-0CC2-36AA-AF54-04D57DD6526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3BB821-482B-4CF9-9A81-D1E3E96F781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CD24B5-0406-0948-29B3-0F74469BD296}"/>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A4D340C7-1ACE-1089-1CBB-40B47108FA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9A8C1D-0641-3254-5C01-EA2EC1C9B099}"/>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373961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9E6A06-79AD-B308-B6C4-DDC87EB76E4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B8E6DDB-F26C-FBD6-D840-50A32AA81E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0CA6C67-C554-5D9C-7255-D6BB6728231B}"/>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0FC376B7-68AD-8B4A-F760-856A94C640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255AE7-A460-79BE-B7E7-B562525B3A4E}"/>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177567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86E3C-3D46-4726-F5F7-8AA94682A7B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7D7349-6734-79C9-A415-52AF8D7DF2D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01E0238-A39F-BEEC-C946-7D5726EA8FA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BE540B5-518A-B50D-9898-011C5171D83D}"/>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6" name="Plassholder for bunntekst 5">
            <a:extLst>
              <a:ext uri="{FF2B5EF4-FFF2-40B4-BE49-F238E27FC236}">
                <a16:creationId xmlns:a16="http://schemas.microsoft.com/office/drawing/2014/main" id="{1A56BAEE-A6F6-6271-A37D-D3AA2411D4A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82286A9-07A2-63BD-729B-4B4211CD97EE}"/>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329431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1B54C-0F35-6964-6E1D-6690B826E3B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C5D30BA-26FF-5774-7C1F-CF4D57DB4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F241A1D-7A5C-165E-5201-227CD90296E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DDABD91-75A2-09F2-0FAC-D32FA3FFC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A6C4B2B-8E41-A5FE-9AA5-DFE1E7E693E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9DFDAA2-1548-1123-941A-E8C2CA69B067}"/>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8" name="Plassholder for bunntekst 7">
            <a:extLst>
              <a:ext uri="{FF2B5EF4-FFF2-40B4-BE49-F238E27FC236}">
                <a16:creationId xmlns:a16="http://schemas.microsoft.com/office/drawing/2014/main" id="{97CABE67-9610-5138-D5EE-B344B3FCCB4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0A17349-47CD-BD30-0068-CE4CF892B678}"/>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371461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CF2AC7-9354-CD31-7CB4-A64518DF841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DF6CE78-49EB-7DBF-C838-DCC021FCC293}"/>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4" name="Plassholder for bunntekst 3">
            <a:extLst>
              <a:ext uri="{FF2B5EF4-FFF2-40B4-BE49-F238E27FC236}">
                <a16:creationId xmlns:a16="http://schemas.microsoft.com/office/drawing/2014/main" id="{83AE75BE-EDFA-6D5D-AD83-E776FD2C49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BB0D7CF-9818-3203-D5B8-6B78211DAF0B}"/>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375421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E07B71B-30FB-BFCE-E821-ADABE05E84D3}"/>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3" name="Plassholder for bunntekst 2">
            <a:extLst>
              <a:ext uri="{FF2B5EF4-FFF2-40B4-BE49-F238E27FC236}">
                <a16:creationId xmlns:a16="http://schemas.microsoft.com/office/drawing/2014/main" id="{F1B71F53-8A04-320C-60B9-42A2D779088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9C5176A-1A15-201C-7D43-6C9E7799089D}"/>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256304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048F0-500D-9047-7B8B-69E893EF3B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4EE924A-AFC0-10DA-698D-440B5547D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B6E20DD-60B5-F0EE-542A-E07DEC9D9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E89FBA-F3AA-3C71-68CB-ACE541606332}"/>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6" name="Plassholder for bunntekst 5">
            <a:extLst>
              <a:ext uri="{FF2B5EF4-FFF2-40B4-BE49-F238E27FC236}">
                <a16:creationId xmlns:a16="http://schemas.microsoft.com/office/drawing/2014/main" id="{CAE09389-0375-58BE-4E7B-0712A9F2BF7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F8988B7-E38C-1584-FF04-D266B07BBBBA}"/>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227541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8F4029-36E5-F722-51B5-33E4C19B22E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AE0E585-E8C1-8A6D-7FE7-ABA9FF51DF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28A783F-278E-9F9D-D815-DEBFE9A4C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F1F6C45-987D-487E-86A3-C1765607C6B8}"/>
              </a:ext>
            </a:extLst>
          </p:cNvPr>
          <p:cNvSpPr>
            <a:spLocks noGrp="1"/>
          </p:cNvSpPr>
          <p:nvPr>
            <p:ph type="dt" sz="half" idx="10"/>
          </p:nvPr>
        </p:nvSpPr>
        <p:spPr/>
        <p:txBody>
          <a:bodyPr/>
          <a:lstStyle/>
          <a:p>
            <a:fld id="{2A32B45E-FD98-4381-A59E-7FB2290E086B}" type="datetimeFigureOut">
              <a:rPr lang="nb-NO" smtClean="0"/>
              <a:t>07.04.2024</a:t>
            </a:fld>
            <a:endParaRPr lang="nb-NO"/>
          </a:p>
        </p:txBody>
      </p:sp>
      <p:sp>
        <p:nvSpPr>
          <p:cNvPr id="6" name="Plassholder for bunntekst 5">
            <a:extLst>
              <a:ext uri="{FF2B5EF4-FFF2-40B4-BE49-F238E27FC236}">
                <a16:creationId xmlns:a16="http://schemas.microsoft.com/office/drawing/2014/main" id="{E19F72E6-E129-EA63-CAB9-48AFF688BF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12540AA-B30C-B2FF-2907-29684DE1347E}"/>
              </a:ext>
            </a:extLst>
          </p:cNvPr>
          <p:cNvSpPr>
            <a:spLocks noGrp="1"/>
          </p:cNvSpPr>
          <p:nvPr>
            <p:ph type="sldNum" sz="quarter" idx="12"/>
          </p:nvPr>
        </p:nvSpPr>
        <p:spPr/>
        <p:txBody>
          <a:bodyPr/>
          <a:lstStyle/>
          <a:p>
            <a:fld id="{CD6BADC7-E688-4B45-A56A-ED496D37EC15}" type="slidenum">
              <a:rPr lang="nb-NO" smtClean="0"/>
              <a:t>‹#›</a:t>
            </a:fld>
            <a:endParaRPr lang="nb-NO"/>
          </a:p>
        </p:txBody>
      </p:sp>
    </p:spTree>
    <p:extLst>
      <p:ext uri="{BB962C8B-B14F-4D97-AF65-F5344CB8AC3E}">
        <p14:creationId xmlns:p14="http://schemas.microsoft.com/office/powerpoint/2010/main" val="408393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41608C6-A434-89FA-70EF-462ED1097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26A0056-356A-3F23-D9B3-B3DD65EE6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1FE6185-64AC-F21B-21B6-1095BF08F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32B45E-FD98-4381-A59E-7FB2290E086B}" type="datetimeFigureOut">
              <a:rPr lang="nb-NO" smtClean="0"/>
              <a:t>07.04.2024</a:t>
            </a:fld>
            <a:endParaRPr lang="nb-NO"/>
          </a:p>
        </p:txBody>
      </p:sp>
      <p:sp>
        <p:nvSpPr>
          <p:cNvPr id="5" name="Plassholder for bunntekst 4">
            <a:extLst>
              <a:ext uri="{FF2B5EF4-FFF2-40B4-BE49-F238E27FC236}">
                <a16:creationId xmlns:a16="http://schemas.microsoft.com/office/drawing/2014/main" id="{AE6A677F-3C51-71E7-9CD8-2AE67C707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56D4590C-FB2B-7343-AB0E-C02ACD7932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BADC7-E688-4B45-A56A-ED496D37EC15}" type="slidenum">
              <a:rPr lang="nb-NO" smtClean="0"/>
              <a:t>‹#›</a:t>
            </a:fld>
            <a:endParaRPr lang="nb-NO"/>
          </a:p>
        </p:txBody>
      </p:sp>
    </p:spTree>
    <p:extLst>
      <p:ext uri="{BB962C8B-B14F-4D97-AF65-F5344CB8AC3E}">
        <p14:creationId xmlns:p14="http://schemas.microsoft.com/office/powerpoint/2010/main" val="3651434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B9B33-3E13-83CB-88F9-4142AB8EDEF5}"/>
              </a:ext>
            </a:extLst>
          </p:cNvPr>
          <p:cNvSpPr>
            <a:spLocks noGrp="1"/>
          </p:cNvSpPr>
          <p:nvPr>
            <p:ph type="ctrTitle"/>
          </p:nvPr>
        </p:nvSpPr>
        <p:spPr>
          <a:xfrm>
            <a:off x="1524000" y="234050"/>
            <a:ext cx="9144000" cy="2387600"/>
          </a:xfrm>
        </p:spPr>
        <p:txBody>
          <a:bodyPr>
            <a:normAutofit/>
          </a:bodyPr>
          <a:lstStyle/>
          <a:p>
            <a:r>
              <a:rPr lang="nb-NO" dirty="0"/>
              <a:t>Utgang eller ei?</a:t>
            </a:r>
            <a:br>
              <a:rPr lang="nb-NO" dirty="0"/>
            </a:br>
            <a:r>
              <a:rPr lang="nb-NO" dirty="0"/>
              <a:t>Invitt til utgang</a:t>
            </a:r>
          </a:p>
        </p:txBody>
      </p:sp>
      <p:sp>
        <p:nvSpPr>
          <p:cNvPr id="3" name="Undertittel 2">
            <a:extLst>
              <a:ext uri="{FF2B5EF4-FFF2-40B4-BE49-F238E27FC236}">
                <a16:creationId xmlns:a16="http://schemas.microsoft.com/office/drawing/2014/main" id="{2EFAB398-94E1-4E34-B763-78A75E00A1CE}"/>
              </a:ext>
            </a:extLst>
          </p:cNvPr>
          <p:cNvSpPr>
            <a:spLocks noGrp="1"/>
          </p:cNvSpPr>
          <p:nvPr>
            <p:ph type="subTitle" idx="1"/>
          </p:nvPr>
        </p:nvSpPr>
        <p:spPr>
          <a:xfrm>
            <a:off x="1524000" y="6263112"/>
            <a:ext cx="9144000" cy="1655762"/>
          </a:xfrm>
        </p:spPr>
        <p:txBody>
          <a:bodyPr/>
          <a:lstStyle/>
          <a:p>
            <a:endParaRPr lang="nb-NO" dirty="0"/>
          </a:p>
        </p:txBody>
      </p:sp>
      <p:pic>
        <p:nvPicPr>
          <p:cNvPr id="5" name="Bilde 4" descr="Et bilde som inneholder Menneskeansikt, tegnefilm, klær, person&#10;&#10;Automatisk generert beskrivelse">
            <a:extLst>
              <a:ext uri="{FF2B5EF4-FFF2-40B4-BE49-F238E27FC236}">
                <a16:creationId xmlns:a16="http://schemas.microsoft.com/office/drawing/2014/main" id="{5F36BC90-A48F-42A7-3AF3-2EF24986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9604"/>
            <a:ext cx="6788258" cy="3818395"/>
          </a:xfrm>
          <a:prstGeom prst="rect">
            <a:avLst/>
          </a:prstGeom>
        </p:spPr>
      </p:pic>
      <p:pic>
        <p:nvPicPr>
          <p:cNvPr id="7" name="Bilde 6" descr="Et bilde som inneholder leke, Tegnefilm, Animasjon, tegnefilm&#10;&#10;Automatisk generert beskrivelse">
            <a:extLst>
              <a:ext uri="{FF2B5EF4-FFF2-40B4-BE49-F238E27FC236}">
                <a16:creationId xmlns:a16="http://schemas.microsoft.com/office/drawing/2014/main" id="{12861B0D-3486-7EA3-E493-1F970D6AC863}"/>
              </a:ext>
            </a:extLst>
          </p:cNvPr>
          <p:cNvPicPr>
            <a:picLocks noChangeAspect="1"/>
          </p:cNvPicPr>
          <p:nvPr/>
        </p:nvPicPr>
        <p:blipFill rotWithShape="1">
          <a:blip r:embed="rId3">
            <a:extLst>
              <a:ext uri="{28A0092B-C50C-407E-A947-70E740481C1C}">
                <a14:useLocalDpi xmlns:a14="http://schemas.microsoft.com/office/drawing/2010/main" val="0"/>
              </a:ext>
            </a:extLst>
          </a:blip>
          <a:srcRect l="10198"/>
          <a:stretch/>
        </p:blipFill>
        <p:spPr>
          <a:xfrm>
            <a:off x="6096000" y="3039604"/>
            <a:ext cx="6095999" cy="3818395"/>
          </a:xfrm>
          <a:prstGeom prst="rect">
            <a:avLst/>
          </a:prstGeom>
        </p:spPr>
      </p:pic>
    </p:spTree>
    <p:extLst>
      <p:ext uri="{BB962C8B-B14F-4D97-AF65-F5344CB8AC3E}">
        <p14:creationId xmlns:p14="http://schemas.microsoft.com/office/powerpoint/2010/main" val="71334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014FDD-1605-1E87-7106-5A6C5042154A}"/>
              </a:ext>
            </a:extLst>
          </p:cNvPr>
          <p:cNvSpPr>
            <a:spLocks noGrp="1"/>
          </p:cNvSpPr>
          <p:nvPr>
            <p:ph type="title"/>
          </p:nvPr>
        </p:nvSpPr>
        <p:spPr/>
        <p:txBody>
          <a:bodyPr/>
          <a:lstStyle/>
          <a:p>
            <a:r>
              <a:rPr lang="nb-NO" dirty="0"/>
              <a:t>Hva svarer vi på 1NT – 2NT?</a:t>
            </a:r>
          </a:p>
        </p:txBody>
      </p:sp>
      <p:sp>
        <p:nvSpPr>
          <p:cNvPr id="3" name="Plassholder for innhold 2">
            <a:extLst>
              <a:ext uri="{FF2B5EF4-FFF2-40B4-BE49-F238E27FC236}">
                <a16:creationId xmlns:a16="http://schemas.microsoft.com/office/drawing/2014/main" id="{9D3099FF-C105-F275-39E5-6FD523F9A8F5}"/>
              </a:ext>
            </a:extLst>
          </p:cNvPr>
          <p:cNvSpPr>
            <a:spLocks noGrp="1"/>
          </p:cNvSpPr>
          <p:nvPr>
            <p:ph sz="half" idx="1"/>
          </p:nvPr>
        </p:nvSpPr>
        <p:spPr/>
        <p:txBody>
          <a:bodyPr>
            <a:normAutofit/>
          </a:bodyPr>
          <a:lstStyle/>
          <a:p>
            <a:r>
              <a:rPr lang="nb-NO" dirty="0"/>
              <a:t>Du åpner i 1NT, makker svarer 2NT. Hva melder du med disse kortene?</a:t>
            </a:r>
          </a:p>
          <a:p>
            <a:r>
              <a:rPr lang="nb-NO" dirty="0"/>
              <a:t>Makker ber oss melde utgang, 3NT, med maksimum (17 hp)</a:t>
            </a:r>
          </a:p>
          <a:p>
            <a:r>
              <a:rPr lang="nb-NO" dirty="0"/>
              <a:t>Makker ber oss passe med minimum (15 hp)</a:t>
            </a:r>
          </a:p>
          <a:p>
            <a:r>
              <a:rPr lang="nb-NO" dirty="0"/>
              <a:t>Du har 17 hp, helt maksimum, og tar imot invitten: 3NT</a:t>
            </a:r>
          </a:p>
        </p:txBody>
      </p:sp>
      <p:sp>
        <p:nvSpPr>
          <p:cNvPr id="4" name="Plassholder for innhold 3">
            <a:extLst>
              <a:ext uri="{FF2B5EF4-FFF2-40B4-BE49-F238E27FC236}">
                <a16:creationId xmlns:a16="http://schemas.microsoft.com/office/drawing/2014/main" id="{F4C26D56-E1D4-8C44-5D65-AAB041CCD83E}"/>
              </a:ext>
            </a:extLst>
          </p:cNvPr>
          <p:cNvSpPr>
            <a:spLocks noGrp="1"/>
          </p:cNvSpPr>
          <p:nvPr>
            <p:ph sz="half" idx="2"/>
          </p:nvPr>
        </p:nvSpPr>
        <p:spPr/>
        <p:txBody>
          <a:bodyPr>
            <a:normAutofit/>
          </a:bodyPr>
          <a:lstStyle/>
          <a:p>
            <a:endParaRPr lang="nb-NO"/>
          </a:p>
        </p:txBody>
      </p:sp>
      <p:pic>
        <p:nvPicPr>
          <p:cNvPr id="6" name="Bilde 5">
            <a:extLst>
              <a:ext uri="{FF2B5EF4-FFF2-40B4-BE49-F238E27FC236}">
                <a16:creationId xmlns:a16="http://schemas.microsoft.com/office/drawing/2014/main" id="{4E294D19-8863-2E06-242F-E1F6D827CA74}"/>
              </a:ext>
            </a:extLst>
          </p:cNvPr>
          <p:cNvPicPr>
            <a:picLocks noChangeAspect="1"/>
          </p:cNvPicPr>
          <p:nvPr/>
        </p:nvPicPr>
        <p:blipFill>
          <a:blip r:embed="rId2"/>
          <a:stretch>
            <a:fillRect/>
          </a:stretch>
        </p:blipFill>
        <p:spPr>
          <a:xfrm>
            <a:off x="5873858" y="1580338"/>
            <a:ext cx="6090834" cy="4605437"/>
          </a:xfrm>
          <a:prstGeom prst="rect">
            <a:avLst/>
          </a:prstGeom>
        </p:spPr>
      </p:pic>
    </p:spTree>
    <p:extLst>
      <p:ext uri="{BB962C8B-B14F-4D97-AF65-F5344CB8AC3E}">
        <p14:creationId xmlns:p14="http://schemas.microsoft.com/office/powerpoint/2010/main" val="8045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014FDD-1605-1E87-7106-5A6C5042154A}"/>
              </a:ext>
            </a:extLst>
          </p:cNvPr>
          <p:cNvSpPr>
            <a:spLocks noGrp="1"/>
          </p:cNvSpPr>
          <p:nvPr>
            <p:ph type="title"/>
          </p:nvPr>
        </p:nvSpPr>
        <p:spPr/>
        <p:txBody>
          <a:bodyPr/>
          <a:lstStyle/>
          <a:p>
            <a:r>
              <a:rPr lang="nb-NO"/>
              <a:t>Hva svarer vi på 1NT – 2NT?</a:t>
            </a:r>
            <a:endParaRPr lang="nb-NO" dirty="0"/>
          </a:p>
        </p:txBody>
      </p:sp>
      <p:sp>
        <p:nvSpPr>
          <p:cNvPr id="3" name="Plassholder for innhold 2">
            <a:extLst>
              <a:ext uri="{FF2B5EF4-FFF2-40B4-BE49-F238E27FC236}">
                <a16:creationId xmlns:a16="http://schemas.microsoft.com/office/drawing/2014/main" id="{9D3099FF-C105-F275-39E5-6FD523F9A8F5}"/>
              </a:ext>
            </a:extLst>
          </p:cNvPr>
          <p:cNvSpPr>
            <a:spLocks noGrp="1"/>
          </p:cNvSpPr>
          <p:nvPr>
            <p:ph sz="half" idx="1"/>
          </p:nvPr>
        </p:nvSpPr>
        <p:spPr>
          <a:xfrm>
            <a:off x="760710" y="1825625"/>
            <a:ext cx="5181600" cy="4351338"/>
          </a:xfrm>
        </p:spPr>
        <p:txBody>
          <a:bodyPr/>
          <a:lstStyle/>
          <a:p>
            <a:r>
              <a:rPr lang="nb-NO" dirty="0"/>
              <a:t>Makker ber oss melde utgang, 3NT, med maksimum (17 hp)</a:t>
            </a:r>
          </a:p>
          <a:p>
            <a:r>
              <a:rPr lang="nb-NO" dirty="0"/>
              <a:t>Makker ber oss passe med minimum (15 hp)</a:t>
            </a:r>
          </a:p>
          <a:p>
            <a:r>
              <a:rPr lang="nb-NO" dirty="0"/>
              <a:t>Om du åpner i 1NT, makker svarer 2NT, hva melder du med disse kortene?</a:t>
            </a:r>
          </a:p>
          <a:p>
            <a:r>
              <a:rPr lang="nb-NO" dirty="0"/>
              <a:t>Du har 1+3+6+5 =15 hp, helt minimum, og passer</a:t>
            </a:r>
          </a:p>
        </p:txBody>
      </p:sp>
      <p:sp>
        <p:nvSpPr>
          <p:cNvPr id="4" name="Plassholder for innhold 3">
            <a:extLst>
              <a:ext uri="{FF2B5EF4-FFF2-40B4-BE49-F238E27FC236}">
                <a16:creationId xmlns:a16="http://schemas.microsoft.com/office/drawing/2014/main" id="{F4C26D56-E1D4-8C44-5D65-AAB041CCD83E}"/>
              </a:ext>
            </a:extLst>
          </p:cNvPr>
          <p:cNvSpPr>
            <a:spLocks noGrp="1"/>
          </p:cNvSpPr>
          <p:nvPr>
            <p:ph sz="half" idx="2"/>
          </p:nvPr>
        </p:nvSpPr>
        <p:spPr/>
        <p:txBody>
          <a:bodyPr/>
          <a:lstStyle/>
          <a:p>
            <a:endParaRPr lang="nb-NO" dirty="0"/>
          </a:p>
        </p:txBody>
      </p:sp>
      <p:pic>
        <p:nvPicPr>
          <p:cNvPr id="7" name="Bilde 6">
            <a:extLst>
              <a:ext uri="{FF2B5EF4-FFF2-40B4-BE49-F238E27FC236}">
                <a16:creationId xmlns:a16="http://schemas.microsoft.com/office/drawing/2014/main" id="{D92E4FBF-5504-0320-F34E-9E8849D0E885}"/>
              </a:ext>
            </a:extLst>
          </p:cNvPr>
          <p:cNvPicPr>
            <a:picLocks noChangeAspect="1"/>
          </p:cNvPicPr>
          <p:nvPr/>
        </p:nvPicPr>
        <p:blipFill>
          <a:blip r:embed="rId2"/>
          <a:stretch>
            <a:fillRect/>
          </a:stretch>
        </p:blipFill>
        <p:spPr>
          <a:xfrm>
            <a:off x="5787689" y="1580827"/>
            <a:ext cx="6434408" cy="4912048"/>
          </a:xfrm>
          <a:prstGeom prst="rect">
            <a:avLst/>
          </a:prstGeom>
        </p:spPr>
      </p:pic>
    </p:spTree>
    <p:extLst>
      <p:ext uri="{BB962C8B-B14F-4D97-AF65-F5344CB8AC3E}">
        <p14:creationId xmlns:p14="http://schemas.microsoft.com/office/powerpoint/2010/main" val="10553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D58DE-3340-6D7F-8345-42E9999DCCAB}"/>
              </a:ext>
            </a:extLst>
          </p:cNvPr>
          <p:cNvSpPr>
            <a:spLocks noGrp="1"/>
          </p:cNvSpPr>
          <p:nvPr>
            <p:ph type="title"/>
          </p:nvPr>
        </p:nvSpPr>
        <p:spPr/>
        <p:txBody>
          <a:bodyPr/>
          <a:lstStyle/>
          <a:p>
            <a:r>
              <a:rPr lang="nb-NO" dirty="0"/>
              <a:t>Utgang eller ei: Ta en sjans!</a:t>
            </a:r>
          </a:p>
        </p:txBody>
      </p:sp>
      <p:sp>
        <p:nvSpPr>
          <p:cNvPr id="3" name="Plassholder for innhold 2">
            <a:extLst>
              <a:ext uri="{FF2B5EF4-FFF2-40B4-BE49-F238E27FC236}">
                <a16:creationId xmlns:a16="http://schemas.microsoft.com/office/drawing/2014/main" id="{5B91A36B-E1A0-6FC5-339A-06C9738BC865}"/>
              </a:ext>
            </a:extLst>
          </p:cNvPr>
          <p:cNvSpPr>
            <a:spLocks noGrp="1"/>
          </p:cNvSpPr>
          <p:nvPr>
            <p:ph sz="half" idx="1"/>
          </p:nvPr>
        </p:nvSpPr>
        <p:spPr/>
        <p:txBody>
          <a:bodyPr>
            <a:normAutofit/>
          </a:bodyPr>
          <a:lstStyle/>
          <a:p>
            <a:pPr>
              <a:lnSpc>
                <a:spcPct val="107000"/>
              </a:lnSpc>
              <a:spcAft>
                <a:spcPts val="800"/>
              </a:spcAft>
            </a:pPr>
            <a:r>
              <a:rPr lang="nb-NO" sz="2000" kern="100" dirty="0">
                <a:latin typeface="Calibri" panose="020F0502020204030204" pitchFamily="34" charset="0"/>
                <a:ea typeface="Calibri" panose="020F0502020204030204" pitchFamily="34" charset="0"/>
                <a:cs typeface="Times New Roman" panose="02020603050405020304" pitchFamily="18" charset="0"/>
              </a:rPr>
              <a:t>Selv om vi har invittmeldinger i verktøykassa er det noen ganger vanskelig å vite sikkert om vi vil greie utgang eller ikke </a:t>
            </a:r>
          </a:p>
          <a:p>
            <a:pPr>
              <a:lnSpc>
                <a:spcPct val="107000"/>
              </a:lnSpc>
              <a:spcAft>
                <a:spcPts val="800"/>
              </a:spcAft>
            </a:pPr>
            <a:r>
              <a:rPr lang="nb-NO" sz="2000" kern="100" dirty="0">
                <a:latin typeface="Calibri" panose="020F0502020204030204" pitchFamily="34" charset="0"/>
                <a:ea typeface="Calibri" panose="020F0502020204030204" pitchFamily="34" charset="0"/>
                <a:cs typeface="Times New Roman" panose="02020603050405020304" pitchFamily="18" charset="0"/>
              </a:rPr>
              <a:t>For eksempel, om makker inviterer til utgang og vi har 16 hp. Er det nok eller ikke?</a:t>
            </a:r>
          </a:p>
          <a:p>
            <a:pPr>
              <a:lnSpc>
                <a:spcPct val="107000"/>
              </a:lnSpc>
              <a:spcAft>
                <a:spcPts val="800"/>
              </a:spcAft>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Da kan det være greit å kjenne på magefølelsen: Vil du sikre vunnet kontrakt, holder du </a:t>
            </a:r>
            <a:r>
              <a:rPr lang="nb-NO" sz="2000" kern="100" dirty="0">
                <a:latin typeface="Calibri" panose="020F0502020204030204" pitchFamily="34" charset="0"/>
                <a:ea typeface="Calibri" panose="020F0502020204030204" pitchFamily="34" charset="0"/>
                <a:cs typeface="Times New Roman" panose="02020603050405020304" pitchFamily="18" charset="0"/>
              </a:rPr>
              <a:t>meldingene lavt. </a:t>
            </a:r>
          </a:p>
          <a:p>
            <a:pPr>
              <a:lnSpc>
                <a:spcPct val="107000"/>
              </a:lnSpc>
              <a:spcAft>
                <a:spcPts val="800"/>
              </a:spcAft>
            </a:pPr>
            <a:r>
              <a:rPr lang="nb-NO" sz="2000" kern="100" dirty="0">
                <a:latin typeface="Calibri" panose="020F0502020204030204" pitchFamily="34" charset="0"/>
                <a:ea typeface="Calibri" panose="020F0502020204030204" pitchFamily="34" charset="0"/>
                <a:cs typeface="Times New Roman" panose="02020603050405020304" pitchFamily="18" charset="0"/>
              </a:rPr>
              <a:t>Vil du gamble på å ta hjem den store poengpotten som ligger i utgangsbonusen, så tar du en sjanse på å melde.</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innhold 3">
            <a:extLst>
              <a:ext uri="{FF2B5EF4-FFF2-40B4-BE49-F238E27FC236}">
                <a16:creationId xmlns:a16="http://schemas.microsoft.com/office/drawing/2014/main" id="{45BBA12E-56E0-2218-9DFE-AD0C2040EAB6}"/>
              </a:ext>
            </a:extLst>
          </p:cNvPr>
          <p:cNvSpPr>
            <a:spLocks noGrp="1"/>
          </p:cNvSpPr>
          <p:nvPr>
            <p:ph sz="half" idx="2"/>
          </p:nvPr>
        </p:nvSpPr>
        <p:spPr/>
        <p:txBody>
          <a:bodyPr/>
          <a:lstStyle/>
          <a:p>
            <a:endParaRPr lang="nb-NO" dirty="0"/>
          </a:p>
        </p:txBody>
      </p:sp>
      <p:pic>
        <p:nvPicPr>
          <p:cNvPr id="6" name="Bilde 5">
            <a:extLst>
              <a:ext uri="{FF2B5EF4-FFF2-40B4-BE49-F238E27FC236}">
                <a16:creationId xmlns:a16="http://schemas.microsoft.com/office/drawing/2014/main" id="{B33C0D47-9446-866E-38C7-6FC169DB2124}"/>
              </a:ext>
            </a:extLst>
          </p:cNvPr>
          <p:cNvPicPr>
            <a:picLocks noChangeAspect="1"/>
          </p:cNvPicPr>
          <p:nvPr/>
        </p:nvPicPr>
        <p:blipFill rotWithShape="1">
          <a:blip r:embed="rId3"/>
          <a:srcRect l="27928" t="19473" r="41480" b="18772"/>
          <a:stretch/>
        </p:blipFill>
        <p:spPr>
          <a:xfrm>
            <a:off x="6151008" y="1825625"/>
            <a:ext cx="5812194" cy="3299828"/>
          </a:xfrm>
          <a:prstGeom prst="rect">
            <a:avLst/>
          </a:prstGeom>
        </p:spPr>
      </p:pic>
    </p:spTree>
    <p:extLst>
      <p:ext uri="{BB962C8B-B14F-4D97-AF65-F5344CB8AC3E}">
        <p14:creationId xmlns:p14="http://schemas.microsoft.com/office/powerpoint/2010/main" val="36801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9"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7702763D-5722-BD3A-62EA-9B7F5D4A732D}"/>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err="1">
                <a:solidFill>
                  <a:schemeClr val="tx1"/>
                </a:solidFill>
                <a:latin typeface="+mj-lt"/>
                <a:ea typeface="+mj-ea"/>
                <a:cs typeface="+mj-cs"/>
              </a:rPr>
              <a:t>Repetisjon</a:t>
            </a:r>
            <a:r>
              <a:rPr lang="en-US" kern="1200" dirty="0">
                <a:solidFill>
                  <a:schemeClr val="tx1"/>
                </a:solidFill>
                <a:latin typeface="+mj-lt"/>
                <a:ea typeface="+mj-ea"/>
                <a:cs typeface="+mj-cs"/>
              </a:rPr>
              <a:t>: Å </a:t>
            </a:r>
            <a:r>
              <a:rPr lang="en-US" kern="1200" dirty="0" err="1">
                <a:solidFill>
                  <a:schemeClr val="tx1"/>
                </a:solidFill>
                <a:latin typeface="+mj-lt"/>
                <a:ea typeface="+mj-ea"/>
                <a:cs typeface="+mj-cs"/>
              </a:rPr>
              <a:t>melde</a:t>
            </a:r>
            <a:endParaRPr lang="en-US" kern="1200" dirty="0">
              <a:solidFill>
                <a:schemeClr val="tx1"/>
              </a:solidFill>
              <a:latin typeface="+mj-lt"/>
              <a:ea typeface="+mj-ea"/>
              <a:cs typeface="+mj-cs"/>
            </a:endParaRPr>
          </a:p>
        </p:txBody>
      </p:sp>
      <p:sp>
        <p:nvSpPr>
          <p:cNvPr id="1030"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angeskov Bridgeklub">
            <a:extLst>
              <a:ext uri="{FF2B5EF4-FFF2-40B4-BE49-F238E27FC236}">
                <a16:creationId xmlns:a16="http://schemas.microsoft.com/office/drawing/2014/main" id="{63868738-953F-F735-B8AA-E47A0518FF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247473" y="511293"/>
            <a:ext cx="368879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Plassholder for innhold 3">
            <a:extLst>
              <a:ext uri="{FF2B5EF4-FFF2-40B4-BE49-F238E27FC236}">
                <a16:creationId xmlns:a16="http://schemas.microsoft.com/office/drawing/2014/main" id="{010C1718-632C-02F4-80F9-3185DB6B89E3}"/>
              </a:ext>
            </a:extLst>
          </p:cNvPr>
          <p:cNvSpPr>
            <a:spLocks noGrp="1"/>
          </p:cNvSpPr>
          <p:nvPr>
            <p:ph sz="half" idx="1"/>
          </p:nvPr>
        </p:nvSpPr>
        <p:spPr>
          <a:xfrm>
            <a:off x="5645426" y="1984443"/>
            <a:ext cx="5708374" cy="4192520"/>
          </a:xfrm>
        </p:spPr>
        <p:txBody>
          <a:bodyPr vert="horz" lIns="91440" tIns="45720" rIns="91440" bIns="45720" rtlCol="0">
            <a:normAutofit/>
          </a:bodyPr>
          <a:lstStyle/>
          <a:p>
            <a:r>
              <a:rPr lang="en-US" dirty="0"/>
              <a:t>Sist </a:t>
            </a:r>
            <a:r>
              <a:rPr lang="en-US" dirty="0" err="1"/>
              <a:t>lærte</a:t>
            </a:r>
            <a:r>
              <a:rPr lang="en-US" dirty="0"/>
              <a:t> vi at </a:t>
            </a:r>
            <a:r>
              <a:rPr lang="en-US" dirty="0" err="1"/>
              <a:t>meldeboksen</a:t>
            </a:r>
            <a:r>
              <a:rPr lang="en-US" dirty="0"/>
              <a:t> </a:t>
            </a:r>
            <a:r>
              <a:rPr lang="en-US" dirty="0" err="1"/>
              <a:t>brukes</a:t>
            </a:r>
            <a:r>
              <a:rPr lang="en-US" dirty="0"/>
              <a:t> </a:t>
            </a:r>
            <a:r>
              <a:rPr lang="en-US" dirty="0" err="1"/>
              <a:t>til</a:t>
            </a:r>
            <a:r>
              <a:rPr lang="en-US" dirty="0"/>
              <a:t> å </a:t>
            </a:r>
            <a:r>
              <a:rPr lang="en-US" dirty="0" err="1"/>
              <a:t>melde</a:t>
            </a:r>
            <a:r>
              <a:rPr lang="en-US" dirty="0"/>
              <a:t> </a:t>
            </a:r>
            <a:r>
              <a:rPr lang="en-US" dirty="0" err="1"/>
              <a:t>kontrakten</a:t>
            </a:r>
            <a:endParaRPr lang="en-US" dirty="0"/>
          </a:p>
          <a:p>
            <a:r>
              <a:rPr lang="en-US" dirty="0"/>
              <a:t>Man </a:t>
            </a:r>
            <a:r>
              <a:rPr lang="en-US" dirty="0" err="1"/>
              <a:t>har</a:t>
            </a:r>
            <a:r>
              <a:rPr lang="en-US" dirty="0"/>
              <a:t> </a:t>
            </a:r>
            <a:r>
              <a:rPr lang="en-US" dirty="0" err="1"/>
              <a:t>alltid</a:t>
            </a:r>
            <a:r>
              <a:rPr lang="en-US" dirty="0"/>
              <a:t> to </a:t>
            </a:r>
            <a:r>
              <a:rPr lang="en-US" dirty="0" err="1"/>
              <a:t>valg</a:t>
            </a:r>
            <a:r>
              <a:rPr lang="en-US" dirty="0"/>
              <a:t>: å </a:t>
            </a:r>
            <a:r>
              <a:rPr lang="en-US" dirty="0" err="1"/>
              <a:t>melde</a:t>
            </a:r>
            <a:r>
              <a:rPr lang="en-US" dirty="0"/>
              <a:t> </a:t>
            </a:r>
            <a:r>
              <a:rPr lang="en-US" dirty="0" err="1"/>
              <a:t>høyere</a:t>
            </a:r>
            <a:r>
              <a:rPr lang="en-US" dirty="0"/>
              <a:t>, </a:t>
            </a:r>
            <a:r>
              <a:rPr lang="en-US" dirty="0" err="1"/>
              <a:t>eller</a:t>
            </a:r>
            <a:r>
              <a:rPr lang="en-US" dirty="0"/>
              <a:t> å </a:t>
            </a:r>
            <a:r>
              <a:rPr lang="en-US" dirty="0" err="1"/>
              <a:t>si</a:t>
            </a:r>
            <a:r>
              <a:rPr lang="en-US" dirty="0"/>
              <a:t> pass.</a:t>
            </a:r>
          </a:p>
          <a:p>
            <a:r>
              <a:rPr lang="en-US" dirty="0" err="1"/>
              <a:t>Når</a:t>
            </a:r>
            <a:r>
              <a:rPr lang="en-US" dirty="0"/>
              <a:t> </a:t>
            </a:r>
            <a:r>
              <a:rPr lang="en-US" dirty="0" err="1"/>
              <a:t>tre</a:t>
            </a:r>
            <a:r>
              <a:rPr lang="en-US" dirty="0"/>
              <a:t> </a:t>
            </a:r>
            <a:r>
              <a:rPr lang="en-US" dirty="0" err="1"/>
              <a:t>personer</a:t>
            </a:r>
            <a:r>
              <a:rPr lang="en-US" dirty="0"/>
              <a:t> </a:t>
            </a:r>
            <a:r>
              <a:rPr lang="en-US" dirty="0" err="1"/>
              <a:t>på</a:t>
            </a:r>
            <a:r>
              <a:rPr lang="en-US" dirty="0"/>
              <a:t> rad og </a:t>
            </a:r>
            <a:r>
              <a:rPr lang="en-US" dirty="0" err="1"/>
              <a:t>rekke</a:t>
            </a:r>
            <a:r>
              <a:rPr lang="en-US" dirty="0"/>
              <a:t> </a:t>
            </a:r>
            <a:r>
              <a:rPr lang="en-US" dirty="0" err="1"/>
              <a:t>har</a:t>
            </a:r>
            <a:r>
              <a:rPr lang="en-US" dirty="0"/>
              <a:t> </a:t>
            </a:r>
            <a:r>
              <a:rPr lang="en-US" dirty="0" err="1"/>
              <a:t>sagt</a:t>
            </a:r>
            <a:r>
              <a:rPr lang="en-US" dirty="0"/>
              <a:t> pass, er </a:t>
            </a:r>
            <a:r>
              <a:rPr lang="en-US" dirty="0" err="1"/>
              <a:t>meldingsforløpet</a:t>
            </a:r>
            <a:r>
              <a:rPr lang="en-US" dirty="0"/>
              <a:t> over. </a:t>
            </a:r>
          </a:p>
          <a:p>
            <a:r>
              <a:rPr lang="en-US" dirty="0"/>
              <a:t>Den </a:t>
            </a:r>
            <a:r>
              <a:rPr lang="en-US" dirty="0" err="1"/>
              <a:t>siste</a:t>
            </a:r>
            <a:r>
              <a:rPr lang="en-US" dirty="0"/>
              <a:t> melding </a:t>
            </a:r>
            <a:r>
              <a:rPr lang="en-US" dirty="0" err="1"/>
              <a:t>som</a:t>
            </a:r>
            <a:r>
              <a:rPr lang="en-US" dirty="0"/>
              <a:t> </a:t>
            </a:r>
            <a:r>
              <a:rPr lang="en-US" dirty="0" err="1"/>
              <a:t>ble</a:t>
            </a:r>
            <a:r>
              <a:rPr lang="en-US" dirty="0"/>
              <a:t> </a:t>
            </a:r>
            <a:r>
              <a:rPr lang="en-US" dirty="0" err="1"/>
              <a:t>avgitt</a:t>
            </a:r>
            <a:r>
              <a:rPr lang="en-US" dirty="0"/>
              <a:t> er </a:t>
            </a:r>
            <a:r>
              <a:rPr lang="en-US" dirty="0" err="1"/>
              <a:t>kontrakten</a:t>
            </a:r>
            <a:r>
              <a:rPr lang="en-US" dirty="0"/>
              <a:t>. </a:t>
            </a:r>
          </a:p>
        </p:txBody>
      </p:sp>
    </p:spTree>
    <p:extLst>
      <p:ext uri="{BB962C8B-B14F-4D97-AF65-F5344CB8AC3E}">
        <p14:creationId xmlns:p14="http://schemas.microsoft.com/office/powerpoint/2010/main" val="26981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C2D0C2DD-605F-4738-3EDA-35A1E6382C30}"/>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kern="1200">
                <a:solidFill>
                  <a:schemeClr val="tx1"/>
                </a:solidFill>
                <a:latin typeface="+mj-lt"/>
                <a:ea typeface="+mj-ea"/>
                <a:cs typeface="+mj-cs"/>
              </a:rPr>
              <a:t>Å melde utgang eller ei</a:t>
            </a:r>
          </a:p>
        </p:txBody>
      </p:sp>
      <p:sp>
        <p:nvSpPr>
          <p:cNvPr id="9"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4">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3" name="Plassholder for innhold 2">
            <a:extLst>
              <a:ext uri="{FF2B5EF4-FFF2-40B4-BE49-F238E27FC236}">
                <a16:creationId xmlns:a16="http://schemas.microsoft.com/office/drawing/2014/main" id="{7B1A4D3D-A219-F60F-EA1E-E8830C578682}"/>
              </a:ext>
            </a:extLst>
          </p:cNvPr>
          <p:cNvSpPr>
            <a:spLocks noGrp="1"/>
          </p:cNvSpPr>
          <p:nvPr>
            <p:ph sz="half" idx="1"/>
          </p:nvPr>
        </p:nvSpPr>
        <p:spPr>
          <a:xfrm>
            <a:off x="6695359" y="2990818"/>
            <a:ext cx="4500976" cy="2913872"/>
          </a:xfrm>
        </p:spPr>
        <p:txBody>
          <a:bodyPr vert="horz" lIns="91440" tIns="45720" rIns="91440" bIns="45720" rtlCol="0" anchor="t">
            <a:noAutofit/>
          </a:bodyPr>
          <a:lstStyle/>
          <a:p>
            <a:pPr fontAlgn="base">
              <a:spcBef>
                <a:spcPct val="0"/>
              </a:spcBef>
              <a:spcAft>
                <a:spcPts val="600"/>
              </a:spcAft>
            </a:pPr>
            <a:r>
              <a:rPr lang="en-US" altLang="nb-NO" sz="2400" dirty="0">
                <a:solidFill>
                  <a:schemeClr val="tx1">
                    <a:alpha val="80000"/>
                  </a:schemeClr>
                </a:solidFill>
              </a:rPr>
              <a:t>Å</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melde</a:t>
            </a:r>
            <a:r>
              <a:rPr kumimoji="0" lang="en-US" altLang="nb-NO" sz="2400" b="0" i="0" u="none" strike="noStrike" cap="none" normalizeH="0" baseline="0" dirty="0">
                <a:ln>
                  <a:noFill/>
                </a:ln>
                <a:solidFill>
                  <a:schemeClr val="tx1">
                    <a:alpha val="80000"/>
                  </a:schemeClr>
                </a:solidFill>
                <a:effectLst/>
              </a:rPr>
              <a:t> og </a:t>
            </a:r>
            <a:r>
              <a:rPr kumimoji="0" lang="en-US" altLang="nb-NO" sz="2400" b="0" i="0" u="none" strike="noStrike" cap="none" normalizeH="0" baseline="0" dirty="0" err="1">
                <a:ln>
                  <a:noFill/>
                </a:ln>
                <a:solidFill>
                  <a:schemeClr val="tx1">
                    <a:alpha val="80000"/>
                  </a:schemeClr>
                </a:solidFill>
                <a:effectLst/>
              </a:rPr>
              <a:t>spille</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hjem</a:t>
            </a:r>
            <a:r>
              <a:rPr kumimoji="0" lang="en-US" altLang="nb-NO" sz="2400" b="0" i="0" u="none" strike="noStrike" cap="none" normalizeH="0" baseline="0" dirty="0">
                <a:ln>
                  <a:noFill/>
                </a:ln>
                <a:solidFill>
                  <a:schemeClr val="tx1">
                    <a:alpha val="80000"/>
                  </a:schemeClr>
                </a:solidFill>
                <a:effectLst/>
              </a:rPr>
              <a:t> 3NT </a:t>
            </a:r>
            <a:r>
              <a:rPr lang="en-US" altLang="nb-NO" sz="2400" dirty="0" err="1">
                <a:solidFill>
                  <a:schemeClr val="tx1">
                    <a:alpha val="80000"/>
                  </a:schemeClr>
                </a:solidFill>
              </a:rPr>
              <a:t>gir</a:t>
            </a:r>
            <a:r>
              <a:rPr kumimoji="0" lang="en-US" altLang="nb-NO" sz="2400" b="0" i="0" u="none" strike="noStrike" cap="none" normalizeH="0" baseline="0" dirty="0">
                <a:ln>
                  <a:noFill/>
                </a:ln>
                <a:solidFill>
                  <a:schemeClr val="tx1">
                    <a:alpha val="80000"/>
                  </a:schemeClr>
                </a:solidFill>
                <a:effectLst/>
              </a:rPr>
              <a:t> </a:t>
            </a:r>
            <a:r>
              <a:rPr kumimoji="0" lang="en-US" altLang="nb-NO" sz="2400" b="1" i="0" u="none" strike="noStrike" cap="none" normalizeH="0" baseline="0" dirty="0" err="1">
                <a:ln>
                  <a:noFill/>
                </a:ln>
                <a:solidFill>
                  <a:srgbClr val="00B050">
                    <a:alpha val="80000"/>
                  </a:srgbClr>
                </a:solidFill>
                <a:effectLst/>
              </a:rPr>
              <a:t>utgangsbonus</a:t>
            </a:r>
            <a:r>
              <a:rPr kumimoji="0" lang="en-US" altLang="nb-NO" sz="2400" b="0" i="0" u="none" strike="noStrike" cap="none" normalizeH="0" baseline="0" dirty="0">
                <a:ln>
                  <a:noFill/>
                </a:ln>
                <a:solidFill>
                  <a:schemeClr val="tx1">
                    <a:alpha val="80000"/>
                  </a:schemeClr>
                </a:solidFill>
                <a:effectLst/>
              </a:rPr>
              <a:t>. </a:t>
            </a:r>
          </a:p>
          <a:p>
            <a:pPr fontAlgn="base">
              <a:spcBef>
                <a:spcPct val="0"/>
              </a:spcBef>
              <a:spcAft>
                <a:spcPts val="600"/>
              </a:spcAft>
            </a:pPr>
            <a:r>
              <a:rPr kumimoji="0" lang="en-US" altLang="nb-NO" sz="2400" b="0" i="0" u="none" strike="noStrike" cap="none" normalizeH="0" baseline="0" dirty="0" err="1">
                <a:ln>
                  <a:noFill/>
                </a:ln>
                <a:solidFill>
                  <a:schemeClr val="tx1">
                    <a:alpha val="80000"/>
                  </a:schemeClr>
                </a:solidFill>
                <a:effectLst/>
              </a:rPr>
              <a:t>Derfor</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ønsker</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makkerparet</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finne</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ut</a:t>
            </a:r>
            <a:r>
              <a:rPr kumimoji="0" lang="en-US" altLang="nb-NO" sz="2400" b="0" i="0" u="none" strike="noStrike" cap="none" normalizeH="0" baseline="0" dirty="0">
                <a:ln>
                  <a:noFill/>
                </a:ln>
                <a:solidFill>
                  <a:schemeClr val="tx1">
                    <a:alpha val="80000"/>
                  </a:schemeClr>
                </a:solidFill>
                <a:effectLst/>
              </a:rPr>
              <a:t> om de </a:t>
            </a:r>
            <a:r>
              <a:rPr kumimoji="0" lang="en-US" altLang="nb-NO" sz="2400" b="0" i="0" u="none" strike="noStrike" cap="none" normalizeH="0" baseline="0" dirty="0" err="1">
                <a:ln>
                  <a:noFill/>
                </a:ln>
                <a:solidFill>
                  <a:schemeClr val="tx1">
                    <a:alpha val="80000"/>
                  </a:schemeClr>
                </a:solidFill>
                <a:effectLst/>
              </a:rPr>
              <a:t>har</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nok</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honnørpoeng</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til</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sammen</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til</a:t>
            </a:r>
            <a:r>
              <a:rPr kumimoji="0" lang="en-US" altLang="nb-NO" sz="2400" b="0" i="0" u="none" strike="noStrike" cap="none" normalizeH="0" baseline="0" dirty="0">
                <a:ln>
                  <a:noFill/>
                </a:ln>
                <a:solidFill>
                  <a:schemeClr val="tx1">
                    <a:alpha val="80000"/>
                  </a:schemeClr>
                </a:solidFill>
                <a:effectLst/>
              </a:rPr>
              <a:t> å </a:t>
            </a:r>
            <a:r>
              <a:rPr kumimoji="0" lang="en-US" altLang="nb-NO" sz="2400" b="0" i="0" u="none" strike="noStrike" cap="none" normalizeH="0" baseline="0" dirty="0" err="1">
                <a:ln>
                  <a:noFill/>
                </a:ln>
                <a:solidFill>
                  <a:schemeClr val="tx1">
                    <a:alpha val="80000"/>
                  </a:schemeClr>
                </a:solidFill>
                <a:effectLst/>
              </a:rPr>
              <a:t>melde</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utgang</a:t>
            </a:r>
            <a:endParaRPr kumimoji="0" lang="en-US" altLang="nb-NO" sz="2400" b="0" i="0" u="none" strike="noStrike" cap="none" normalizeH="0" baseline="0" dirty="0">
              <a:ln>
                <a:noFill/>
              </a:ln>
              <a:solidFill>
                <a:schemeClr val="tx1">
                  <a:alpha val="80000"/>
                </a:schemeClr>
              </a:solidFill>
              <a:effectLst/>
            </a:endParaRPr>
          </a:p>
          <a:p>
            <a:pPr fontAlgn="base">
              <a:spcBef>
                <a:spcPct val="0"/>
              </a:spcBef>
              <a:spcAft>
                <a:spcPts val="600"/>
              </a:spcAft>
            </a:pPr>
            <a:r>
              <a:rPr kumimoji="0" lang="en-US" altLang="nb-NO" sz="2400" b="0" i="0" u="none" strike="noStrike" cap="none" normalizeH="0" baseline="0" dirty="0">
                <a:ln>
                  <a:noFill/>
                </a:ln>
                <a:solidFill>
                  <a:schemeClr val="tx1">
                    <a:alpha val="80000"/>
                  </a:schemeClr>
                </a:solidFill>
                <a:effectLst/>
              </a:rPr>
              <a:t>26 hp </a:t>
            </a:r>
            <a:r>
              <a:rPr kumimoji="0" lang="en-US" altLang="nb-NO" sz="2400" b="0" i="0" u="none" strike="noStrike" cap="none" normalizeH="0" baseline="0" dirty="0" err="1">
                <a:ln>
                  <a:noFill/>
                </a:ln>
                <a:solidFill>
                  <a:schemeClr val="tx1">
                    <a:alpha val="80000"/>
                  </a:schemeClr>
                </a:solidFill>
                <a:effectLst/>
              </a:rPr>
              <a:t>til</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sammen</a:t>
            </a:r>
            <a:r>
              <a:rPr kumimoji="0" lang="en-US" altLang="nb-NO" sz="2400" b="0" i="0" u="none" strike="noStrike" cap="none" normalizeH="0" baseline="0" dirty="0">
                <a:ln>
                  <a:noFill/>
                </a:ln>
                <a:solidFill>
                  <a:schemeClr val="tx1">
                    <a:alpha val="80000"/>
                  </a:schemeClr>
                </a:solidFill>
                <a:effectLst/>
              </a:rPr>
              <a:t> </a:t>
            </a:r>
            <a:r>
              <a:rPr lang="en-US" altLang="nb-NO" sz="2400" dirty="0">
                <a:solidFill>
                  <a:schemeClr val="tx1">
                    <a:alpha val="80000"/>
                  </a:schemeClr>
                </a:solidFill>
              </a:rPr>
              <a:t>er </a:t>
            </a:r>
            <a:r>
              <a:rPr lang="en-US" altLang="nb-NO" sz="2400" dirty="0" err="1">
                <a:solidFill>
                  <a:schemeClr val="tx1">
                    <a:alpha val="80000"/>
                  </a:schemeClr>
                </a:solidFill>
              </a:rPr>
              <a:t>nok</a:t>
            </a:r>
            <a:endParaRPr kumimoji="0" lang="en-US" altLang="nb-NO" sz="2400" b="0" i="0" u="none" strike="noStrike" cap="none" normalizeH="0" baseline="0" dirty="0">
              <a:ln>
                <a:noFill/>
              </a:ln>
              <a:solidFill>
                <a:schemeClr val="tx1">
                  <a:alpha val="80000"/>
                </a:schemeClr>
              </a:solidFill>
              <a:effectLst/>
            </a:endParaRPr>
          </a:p>
          <a:p>
            <a:pPr fontAlgn="base">
              <a:spcBef>
                <a:spcPct val="0"/>
              </a:spcBef>
              <a:spcAft>
                <a:spcPts val="600"/>
              </a:spcAft>
            </a:pPr>
            <a:r>
              <a:rPr kumimoji="0" lang="en-US" altLang="nb-NO" sz="2400" b="0" i="0" u="none" strike="noStrike" cap="none" normalizeH="0" baseline="0" dirty="0" err="1">
                <a:ln>
                  <a:noFill/>
                </a:ln>
                <a:solidFill>
                  <a:schemeClr val="tx1">
                    <a:alpha val="80000"/>
                  </a:schemeClr>
                </a:solidFill>
                <a:effectLst/>
              </a:rPr>
              <a:t>Hvis</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ikke</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vil</a:t>
            </a:r>
            <a:r>
              <a:rPr kumimoji="0" lang="en-US" altLang="nb-NO" sz="2400" b="0" i="0" u="none" strike="noStrike" cap="none" normalizeH="0" baseline="0" dirty="0">
                <a:ln>
                  <a:noFill/>
                </a:ln>
                <a:solidFill>
                  <a:schemeClr val="tx1">
                    <a:alpha val="80000"/>
                  </a:schemeClr>
                </a:solidFill>
                <a:effectLst/>
              </a:rPr>
              <a:t> man </a:t>
            </a:r>
            <a:r>
              <a:rPr kumimoji="0" lang="en-US" altLang="nb-NO" sz="2400" b="0" i="0" u="none" strike="noStrike" cap="none" normalizeH="0" baseline="0" dirty="0" err="1">
                <a:ln>
                  <a:noFill/>
                </a:ln>
                <a:solidFill>
                  <a:schemeClr val="tx1">
                    <a:alpha val="80000"/>
                  </a:schemeClr>
                </a:solidFill>
                <a:effectLst/>
              </a:rPr>
              <a:t>stoppe</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så</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lavt</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som</a:t>
            </a:r>
            <a:r>
              <a:rPr kumimoji="0" lang="en-US" altLang="nb-NO" sz="2400" b="0" i="0" u="none" strike="noStrike" cap="none" normalizeH="0" baseline="0" dirty="0">
                <a:ln>
                  <a:noFill/>
                </a:ln>
                <a:solidFill>
                  <a:schemeClr val="tx1">
                    <a:alpha val="80000"/>
                  </a:schemeClr>
                </a:solidFill>
                <a:effectLst/>
              </a:rPr>
              <a:t> </a:t>
            </a:r>
            <a:r>
              <a:rPr kumimoji="0" lang="en-US" altLang="nb-NO" sz="2400" b="0" i="0" u="none" strike="noStrike" cap="none" normalizeH="0" baseline="0" dirty="0" err="1">
                <a:ln>
                  <a:noFill/>
                </a:ln>
                <a:solidFill>
                  <a:schemeClr val="tx1">
                    <a:alpha val="80000"/>
                  </a:schemeClr>
                </a:solidFill>
                <a:effectLst/>
              </a:rPr>
              <a:t>mulig</a:t>
            </a:r>
            <a:r>
              <a:rPr kumimoji="0" lang="en-US" altLang="nb-NO" sz="2400" b="0" i="0" u="none" strike="noStrike" cap="none" normalizeH="0" baseline="0" dirty="0">
                <a:ln>
                  <a:noFill/>
                </a:ln>
                <a:solidFill>
                  <a:schemeClr val="tx1">
                    <a:alpha val="80000"/>
                  </a:schemeClr>
                </a:solidFill>
                <a:effectLst/>
              </a:rPr>
              <a:t>.</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Plassholder for innhold 5">
            <a:extLst>
              <a:ext uri="{FF2B5EF4-FFF2-40B4-BE49-F238E27FC236}">
                <a16:creationId xmlns:a16="http://schemas.microsoft.com/office/drawing/2014/main" id="{326715FE-4D1F-B1C7-351A-949E8E5F13BC}"/>
              </a:ext>
            </a:extLst>
          </p:cNvPr>
          <p:cNvGraphicFramePr>
            <a:graphicFrameLocks noGrp="1"/>
          </p:cNvGraphicFramePr>
          <p:nvPr>
            <p:ph sz="half" idx="2"/>
            <p:extLst>
              <p:ext uri="{D42A27DB-BD31-4B8C-83A1-F6EECF244321}">
                <p14:modId xmlns:p14="http://schemas.microsoft.com/office/powerpoint/2010/main" val="104261095"/>
              </p:ext>
            </p:extLst>
          </p:nvPr>
        </p:nvGraphicFramePr>
        <p:xfrm>
          <a:off x="1298077" y="1448957"/>
          <a:ext cx="3791966" cy="4037600"/>
        </p:xfrm>
        <a:graphic>
          <a:graphicData uri="http://schemas.openxmlformats.org/drawingml/2006/table">
            <a:tbl>
              <a:tblPr firstRow="1" bandRow="1">
                <a:noFill/>
              </a:tblPr>
              <a:tblGrid>
                <a:gridCol w="1381675">
                  <a:extLst>
                    <a:ext uri="{9D8B030D-6E8A-4147-A177-3AD203B41FA5}">
                      <a16:colId xmlns:a16="http://schemas.microsoft.com/office/drawing/2014/main" val="2958754677"/>
                    </a:ext>
                  </a:extLst>
                </a:gridCol>
                <a:gridCol w="1218319">
                  <a:extLst>
                    <a:ext uri="{9D8B030D-6E8A-4147-A177-3AD203B41FA5}">
                      <a16:colId xmlns:a16="http://schemas.microsoft.com/office/drawing/2014/main" val="2294329392"/>
                    </a:ext>
                  </a:extLst>
                </a:gridCol>
                <a:gridCol w="1191972">
                  <a:extLst>
                    <a:ext uri="{9D8B030D-6E8A-4147-A177-3AD203B41FA5}">
                      <a16:colId xmlns:a16="http://schemas.microsoft.com/office/drawing/2014/main" val="3156413342"/>
                    </a:ext>
                  </a:extLst>
                </a:gridCol>
              </a:tblGrid>
              <a:tr h="613797">
                <a:tc gridSpan="3">
                  <a:txBody>
                    <a:bodyPr/>
                    <a:lstStyle/>
                    <a:p>
                      <a:r>
                        <a:rPr lang="nb-NO" sz="2400" b="1" dirty="0">
                          <a:solidFill>
                            <a:srgbClr val="FFFFFF"/>
                          </a:solidFill>
                        </a:rPr>
                        <a:t>Poeng for 10 stikk i NT</a:t>
                      </a:r>
                    </a:p>
                  </a:txBody>
                  <a:tcPr marL="252938" marR="151763" marT="151763" marB="151763" anchor="ctr">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935267676"/>
                  </a:ext>
                </a:extLst>
              </a:tr>
              <a:tr h="883597">
                <a:tc>
                  <a:txBody>
                    <a:bodyPr/>
                    <a:lstStyle/>
                    <a:p>
                      <a:pPr algn="l" fontAlgn="b"/>
                      <a:r>
                        <a:rPr lang="nb-NO" sz="2000" dirty="0">
                          <a:solidFill>
                            <a:schemeClr val="bg1"/>
                          </a:solidFill>
                          <a:effectLst/>
                        </a:rPr>
                        <a:t>Kontrakt</a:t>
                      </a:r>
                    </a:p>
                  </a:txBody>
                  <a:tcPr marL="252938" marR="151763" marT="151763" marB="151763"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tc>
                  <a:txBody>
                    <a:bodyPr/>
                    <a:lstStyle/>
                    <a:p>
                      <a:pPr algn="l" fontAlgn="b"/>
                      <a:r>
                        <a:rPr lang="nb-NO" sz="2000">
                          <a:solidFill>
                            <a:schemeClr val="bg1"/>
                          </a:solidFill>
                          <a:effectLst/>
                        </a:rPr>
                        <a:t>Stikk vunnet</a:t>
                      </a:r>
                    </a:p>
                  </a:txBody>
                  <a:tcPr marL="252938" marR="151763" marT="151763" marB="151763"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tc>
                  <a:txBody>
                    <a:bodyPr/>
                    <a:lstStyle/>
                    <a:p>
                      <a:pPr algn="l" fontAlgn="b"/>
                      <a:r>
                        <a:rPr lang="nb-NO" sz="2000" dirty="0">
                          <a:solidFill>
                            <a:schemeClr val="bg1"/>
                          </a:solidFill>
                          <a:effectLst/>
                        </a:rPr>
                        <a:t>Poeng</a:t>
                      </a:r>
                    </a:p>
                  </a:txBody>
                  <a:tcPr marL="252938" marR="151763" marT="151763" marB="151763" anchor="b">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extLst>
                  <a:ext uri="{0D108BD9-81ED-4DB2-BD59-A6C34878D82A}">
                    <a16:rowId xmlns:a16="http://schemas.microsoft.com/office/drawing/2014/main" val="496102650"/>
                  </a:ext>
                </a:extLst>
              </a:tr>
              <a:tr h="613797">
                <a:tc>
                  <a:txBody>
                    <a:bodyPr/>
                    <a:lstStyle/>
                    <a:p>
                      <a:pPr fontAlgn="t"/>
                      <a:r>
                        <a:rPr lang="nb-NO" sz="1800" dirty="0">
                          <a:solidFill>
                            <a:schemeClr val="bg1"/>
                          </a:solidFill>
                          <a:effectLst/>
                        </a:rPr>
                        <a:t>1NT</a:t>
                      </a:r>
                    </a:p>
                  </a:txBody>
                  <a:tcPr marL="252938" marR="151763" marT="151763" marB="151763">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tc>
                  <a:txBody>
                    <a:bodyPr/>
                    <a:lstStyle/>
                    <a:p>
                      <a:pPr fontAlgn="t"/>
                      <a:r>
                        <a:rPr lang="nb-NO" sz="1800" dirty="0">
                          <a:solidFill>
                            <a:schemeClr val="bg1"/>
                          </a:solidFill>
                          <a:effectLst/>
                        </a:rPr>
                        <a:t>10</a:t>
                      </a:r>
                    </a:p>
                  </a:txBody>
                  <a:tcPr marL="252938" marR="151763" marT="151763" marB="15176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tc>
                  <a:txBody>
                    <a:bodyPr/>
                    <a:lstStyle/>
                    <a:p>
                      <a:pPr fontAlgn="t"/>
                      <a:r>
                        <a:rPr lang="nb-NO" sz="1800" dirty="0">
                          <a:solidFill>
                            <a:schemeClr val="bg1"/>
                          </a:solidFill>
                          <a:effectLst/>
                        </a:rPr>
                        <a:t>180</a:t>
                      </a:r>
                    </a:p>
                  </a:txBody>
                  <a:tcPr marL="252938" marR="151763" marT="151763" marB="151763">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extLst>
                  <a:ext uri="{0D108BD9-81ED-4DB2-BD59-A6C34878D82A}">
                    <a16:rowId xmlns:a16="http://schemas.microsoft.com/office/drawing/2014/main" val="3259644499"/>
                  </a:ext>
                </a:extLst>
              </a:tr>
              <a:tr h="613797">
                <a:tc>
                  <a:txBody>
                    <a:bodyPr/>
                    <a:lstStyle/>
                    <a:p>
                      <a:pPr fontAlgn="t"/>
                      <a:r>
                        <a:rPr lang="nb-NO" sz="1800" dirty="0">
                          <a:solidFill>
                            <a:schemeClr val="bg1"/>
                          </a:solidFill>
                          <a:effectLst/>
                        </a:rPr>
                        <a:t>2NT</a:t>
                      </a:r>
                    </a:p>
                  </a:txBody>
                  <a:tcPr marL="252938" marR="151763" marT="151763" marB="15176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tc>
                  <a:txBody>
                    <a:bodyPr/>
                    <a:lstStyle/>
                    <a:p>
                      <a:pPr fontAlgn="t"/>
                      <a:r>
                        <a:rPr lang="nb-NO" sz="1800">
                          <a:solidFill>
                            <a:schemeClr val="bg1"/>
                          </a:solidFill>
                          <a:effectLst/>
                        </a:rPr>
                        <a:t>10</a:t>
                      </a:r>
                    </a:p>
                  </a:txBody>
                  <a:tcPr marL="252938" marR="151763" marT="151763" marB="15176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tc>
                  <a:txBody>
                    <a:bodyPr/>
                    <a:lstStyle/>
                    <a:p>
                      <a:pPr fontAlgn="t"/>
                      <a:r>
                        <a:rPr lang="nb-NO" sz="1800">
                          <a:solidFill>
                            <a:schemeClr val="bg1"/>
                          </a:solidFill>
                          <a:effectLst/>
                        </a:rPr>
                        <a:t>180</a:t>
                      </a:r>
                    </a:p>
                  </a:txBody>
                  <a:tcPr marL="252938" marR="151763" marT="151763" marB="151763">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extLst>
                  <a:ext uri="{0D108BD9-81ED-4DB2-BD59-A6C34878D82A}">
                    <a16:rowId xmlns:a16="http://schemas.microsoft.com/office/drawing/2014/main" val="524712771"/>
                  </a:ext>
                </a:extLst>
              </a:tr>
              <a:tr h="613797">
                <a:tc>
                  <a:txBody>
                    <a:bodyPr/>
                    <a:lstStyle/>
                    <a:p>
                      <a:pPr fontAlgn="t"/>
                      <a:r>
                        <a:rPr lang="nb-NO" sz="1800" b="1" dirty="0">
                          <a:solidFill>
                            <a:schemeClr val="bg1"/>
                          </a:solidFill>
                          <a:effectLst/>
                        </a:rPr>
                        <a:t>3NT</a:t>
                      </a:r>
                    </a:p>
                  </a:txBody>
                  <a:tcPr marL="252938" marR="151763" marT="151763" marB="151763">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tc>
                  <a:txBody>
                    <a:bodyPr/>
                    <a:lstStyle/>
                    <a:p>
                      <a:pPr fontAlgn="t"/>
                      <a:r>
                        <a:rPr lang="nb-NO" sz="1800">
                          <a:solidFill>
                            <a:schemeClr val="bg1"/>
                          </a:solidFill>
                          <a:effectLst/>
                        </a:rPr>
                        <a:t>10</a:t>
                      </a:r>
                    </a:p>
                  </a:txBody>
                  <a:tcPr marL="252938" marR="151763" marT="151763" marB="15176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tc>
                  <a:txBody>
                    <a:bodyPr/>
                    <a:lstStyle/>
                    <a:p>
                      <a:pPr fontAlgn="t"/>
                      <a:r>
                        <a:rPr lang="nb-NO" sz="1800" b="1" dirty="0">
                          <a:solidFill>
                            <a:schemeClr val="bg1"/>
                          </a:solidFill>
                          <a:effectLst/>
                        </a:rPr>
                        <a:t>430</a:t>
                      </a:r>
                    </a:p>
                  </a:txBody>
                  <a:tcPr marL="252938" marR="151763" marT="151763" marB="151763">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bg1">
                        <a:alpha val="30196"/>
                      </a:schemeClr>
                    </a:solidFill>
                  </a:tcPr>
                </a:tc>
                <a:extLst>
                  <a:ext uri="{0D108BD9-81ED-4DB2-BD59-A6C34878D82A}">
                    <a16:rowId xmlns:a16="http://schemas.microsoft.com/office/drawing/2014/main" val="2551509829"/>
                  </a:ext>
                </a:extLst>
              </a:tr>
              <a:tr h="613797">
                <a:tc>
                  <a:txBody>
                    <a:bodyPr/>
                    <a:lstStyle/>
                    <a:p>
                      <a:pPr fontAlgn="t"/>
                      <a:r>
                        <a:rPr lang="nb-NO" sz="1800" b="1" dirty="0">
                          <a:solidFill>
                            <a:schemeClr val="bg1"/>
                          </a:solidFill>
                          <a:effectLst/>
                        </a:rPr>
                        <a:t>4NT</a:t>
                      </a:r>
                    </a:p>
                  </a:txBody>
                  <a:tcPr marL="252938" marR="151763" marT="151763" marB="151763">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bg1">
                        <a:alpha val="14902"/>
                      </a:schemeClr>
                    </a:solidFill>
                  </a:tcPr>
                </a:tc>
                <a:tc>
                  <a:txBody>
                    <a:bodyPr/>
                    <a:lstStyle/>
                    <a:p>
                      <a:pPr fontAlgn="t"/>
                      <a:r>
                        <a:rPr lang="nb-NO" sz="1800" dirty="0">
                          <a:solidFill>
                            <a:schemeClr val="bg1"/>
                          </a:solidFill>
                          <a:effectLst/>
                        </a:rPr>
                        <a:t>10</a:t>
                      </a:r>
                    </a:p>
                  </a:txBody>
                  <a:tcPr marL="252938" marR="151763" marT="151763" marB="151763">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bg1">
                        <a:alpha val="14902"/>
                      </a:schemeClr>
                    </a:solidFill>
                  </a:tcPr>
                </a:tc>
                <a:tc>
                  <a:txBody>
                    <a:bodyPr/>
                    <a:lstStyle/>
                    <a:p>
                      <a:pPr fontAlgn="t"/>
                      <a:r>
                        <a:rPr lang="nb-NO" sz="1800" b="1" dirty="0">
                          <a:solidFill>
                            <a:schemeClr val="bg1"/>
                          </a:solidFill>
                          <a:effectLst/>
                        </a:rPr>
                        <a:t>430</a:t>
                      </a:r>
                    </a:p>
                  </a:txBody>
                  <a:tcPr marL="252938" marR="151763" marT="151763" marB="15176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chemeClr val="bg1">
                        <a:alpha val="14902"/>
                      </a:schemeClr>
                    </a:solidFill>
                  </a:tcPr>
                </a:tc>
                <a:extLst>
                  <a:ext uri="{0D108BD9-81ED-4DB2-BD59-A6C34878D82A}">
                    <a16:rowId xmlns:a16="http://schemas.microsoft.com/office/drawing/2014/main" val="152225345"/>
                  </a:ext>
                </a:extLst>
              </a:tr>
            </a:tbl>
          </a:graphicData>
        </a:graphic>
      </p:graphicFrame>
    </p:spTree>
    <p:extLst>
      <p:ext uri="{BB962C8B-B14F-4D97-AF65-F5344CB8AC3E}">
        <p14:creationId xmlns:p14="http://schemas.microsoft.com/office/powerpoint/2010/main" val="379454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E617612-BB6D-CA67-F8B5-54633A88092B}"/>
              </a:ext>
            </a:extLst>
          </p:cNvPr>
          <p:cNvSpPr>
            <a:spLocks noGrp="1"/>
          </p:cNvSpPr>
          <p:nvPr>
            <p:ph type="title"/>
          </p:nvPr>
        </p:nvSpPr>
        <p:spPr>
          <a:xfrm>
            <a:off x="6392583" y="501651"/>
            <a:ext cx="4434720" cy="1716255"/>
          </a:xfrm>
        </p:spPr>
        <p:txBody>
          <a:bodyPr vert="horz" lIns="91440" tIns="45720" rIns="91440" bIns="45720" rtlCol="0" anchor="b">
            <a:normAutofit/>
          </a:bodyPr>
          <a:lstStyle/>
          <a:p>
            <a:r>
              <a:rPr lang="en-US" sz="5600" kern="1200">
                <a:solidFill>
                  <a:schemeClr val="tx1"/>
                </a:solidFill>
                <a:latin typeface="+mj-lt"/>
                <a:ea typeface="+mj-ea"/>
                <a:cs typeface="+mj-cs"/>
              </a:rPr>
              <a:t>Repetisjon: Åpning 1NT</a:t>
            </a:r>
          </a:p>
        </p:txBody>
      </p:sp>
      <p:sp>
        <p:nvSpPr>
          <p:cNvPr id="2079" name="Rectangle 207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rsk Skolebridge - Leksjon 9: Meldeboksen - YouTube">
            <a:extLst>
              <a:ext uri="{FF2B5EF4-FFF2-40B4-BE49-F238E27FC236}">
                <a16:creationId xmlns:a16="http://schemas.microsoft.com/office/drawing/2014/main" id="{C738C466-3227-5F5F-0909-B43A5278412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866"/>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fences against 1 No Trump - ClaireBridge">
            <a:extLst>
              <a:ext uri="{FF2B5EF4-FFF2-40B4-BE49-F238E27FC236}">
                <a16:creationId xmlns:a16="http://schemas.microsoft.com/office/drawing/2014/main" id="{F9E58A85-F80E-AFC1-D9E3-9696980230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66"/>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120E5934-3F8F-6506-A94C-0AD40181B232}"/>
              </a:ext>
            </a:extLst>
          </p:cNvPr>
          <p:cNvSpPr>
            <a:spLocks noGrp="1"/>
          </p:cNvSpPr>
          <p:nvPr>
            <p:ph sz="half" idx="1"/>
          </p:nvPr>
        </p:nvSpPr>
        <p:spPr>
          <a:xfrm>
            <a:off x="6392583" y="2645922"/>
            <a:ext cx="4434721" cy="3710427"/>
          </a:xfrm>
        </p:spPr>
        <p:txBody>
          <a:bodyPr vert="horz" lIns="91440" tIns="45720" rIns="91440" bIns="45720" rtlCol="0" anchor="t">
            <a:normAutofit/>
          </a:bodyPr>
          <a:lstStyle/>
          <a:p>
            <a:r>
              <a:rPr lang="en-US" sz="2400" dirty="0">
                <a:solidFill>
                  <a:schemeClr val="tx1">
                    <a:alpha val="80000"/>
                  </a:schemeClr>
                </a:solidFill>
              </a:rPr>
              <a:t>I </a:t>
            </a:r>
            <a:r>
              <a:rPr lang="en-US" sz="2400" dirty="0" err="1">
                <a:solidFill>
                  <a:schemeClr val="tx1">
                    <a:alpha val="80000"/>
                  </a:schemeClr>
                </a:solidFill>
              </a:rPr>
              <a:t>stedet</a:t>
            </a:r>
            <a:r>
              <a:rPr lang="en-US" sz="2400" dirty="0">
                <a:solidFill>
                  <a:schemeClr val="tx1">
                    <a:alpha val="80000"/>
                  </a:schemeClr>
                </a:solidFill>
              </a:rPr>
              <a:t> for å </a:t>
            </a:r>
            <a:r>
              <a:rPr lang="en-US" sz="2400" dirty="0" err="1">
                <a:solidFill>
                  <a:schemeClr val="tx1">
                    <a:alpha val="80000"/>
                  </a:schemeClr>
                </a:solidFill>
              </a:rPr>
              <a:t>melde</a:t>
            </a:r>
            <a:r>
              <a:rPr lang="en-US" sz="2400" dirty="0">
                <a:solidFill>
                  <a:schemeClr val="tx1">
                    <a:alpha val="80000"/>
                  </a:schemeClr>
                </a:solidFill>
              </a:rPr>
              <a:t> </a:t>
            </a:r>
            <a:r>
              <a:rPr lang="en-US" sz="2400" dirty="0" err="1">
                <a:solidFill>
                  <a:schemeClr val="tx1">
                    <a:alpha val="80000"/>
                  </a:schemeClr>
                </a:solidFill>
              </a:rPr>
              <a:t>på</a:t>
            </a:r>
            <a:r>
              <a:rPr lang="en-US" sz="2400" dirty="0">
                <a:solidFill>
                  <a:schemeClr val="tx1">
                    <a:alpha val="80000"/>
                  </a:schemeClr>
                </a:solidFill>
              </a:rPr>
              <a:t> </a:t>
            </a:r>
            <a:r>
              <a:rPr lang="en-US" sz="2400" dirty="0" err="1">
                <a:solidFill>
                  <a:schemeClr val="tx1">
                    <a:alpha val="80000"/>
                  </a:schemeClr>
                </a:solidFill>
              </a:rPr>
              <a:t>lykke</a:t>
            </a:r>
            <a:r>
              <a:rPr lang="en-US" sz="2400" dirty="0">
                <a:solidFill>
                  <a:schemeClr val="tx1">
                    <a:alpha val="80000"/>
                  </a:schemeClr>
                </a:solidFill>
              </a:rPr>
              <a:t> og </a:t>
            </a:r>
            <a:r>
              <a:rPr lang="en-US" sz="2400" dirty="0" err="1">
                <a:solidFill>
                  <a:schemeClr val="tx1">
                    <a:alpha val="80000"/>
                  </a:schemeClr>
                </a:solidFill>
              </a:rPr>
              <a:t>fromme</a:t>
            </a:r>
            <a:r>
              <a:rPr lang="en-US" sz="2400" dirty="0">
                <a:solidFill>
                  <a:schemeClr val="tx1">
                    <a:alpha val="80000"/>
                  </a:schemeClr>
                </a:solidFill>
              </a:rPr>
              <a:t>, </a:t>
            </a:r>
            <a:r>
              <a:rPr lang="en-US" sz="2400" dirty="0" err="1">
                <a:solidFill>
                  <a:schemeClr val="tx1">
                    <a:alpha val="80000"/>
                  </a:schemeClr>
                </a:solidFill>
              </a:rPr>
              <a:t>velger</a:t>
            </a:r>
            <a:r>
              <a:rPr lang="en-US" sz="2400" dirty="0">
                <a:solidFill>
                  <a:schemeClr val="tx1">
                    <a:alpha val="80000"/>
                  </a:schemeClr>
                </a:solidFill>
              </a:rPr>
              <a:t> vi å </a:t>
            </a:r>
            <a:r>
              <a:rPr lang="en-US" sz="2400" dirty="0" err="1">
                <a:solidFill>
                  <a:schemeClr val="tx1">
                    <a:alpha val="80000"/>
                  </a:schemeClr>
                </a:solidFill>
              </a:rPr>
              <a:t>gi</a:t>
            </a:r>
            <a:r>
              <a:rPr lang="en-US" sz="2400" dirty="0">
                <a:solidFill>
                  <a:schemeClr val="tx1">
                    <a:alpha val="80000"/>
                  </a:schemeClr>
                </a:solidFill>
              </a:rPr>
              <a:t> </a:t>
            </a:r>
            <a:r>
              <a:rPr lang="en-US" sz="2400" dirty="0" err="1">
                <a:solidFill>
                  <a:schemeClr val="tx1">
                    <a:alpha val="80000"/>
                  </a:schemeClr>
                </a:solidFill>
              </a:rPr>
              <a:t>meldingene</a:t>
            </a:r>
            <a:r>
              <a:rPr lang="en-US" sz="2400" dirty="0">
                <a:solidFill>
                  <a:schemeClr val="tx1">
                    <a:alpha val="80000"/>
                  </a:schemeClr>
                </a:solidFill>
              </a:rPr>
              <a:t> </a:t>
            </a:r>
            <a:r>
              <a:rPr lang="en-US" sz="2400" dirty="0" err="1">
                <a:solidFill>
                  <a:schemeClr val="tx1">
                    <a:alpha val="80000"/>
                  </a:schemeClr>
                </a:solidFill>
              </a:rPr>
              <a:t>betydning</a:t>
            </a:r>
            <a:r>
              <a:rPr lang="en-US" sz="2400" dirty="0">
                <a:solidFill>
                  <a:schemeClr val="tx1">
                    <a:alpha val="80000"/>
                  </a:schemeClr>
                </a:solidFill>
              </a:rPr>
              <a:t>. </a:t>
            </a:r>
          </a:p>
          <a:p>
            <a:endParaRPr lang="en-US" sz="2400" dirty="0">
              <a:solidFill>
                <a:schemeClr val="tx1">
                  <a:alpha val="80000"/>
                </a:schemeClr>
              </a:solidFill>
            </a:endParaRPr>
          </a:p>
          <a:p>
            <a:r>
              <a:rPr lang="en-US" sz="2400" dirty="0" err="1">
                <a:solidFill>
                  <a:schemeClr val="tx1">
                    <a:alpha val="80000"/>
                  </a:schemeClr>
                </a:solidFill>
              </a:rPr>
              <a:t>Åpning</a:t>
            </a:r>
            <a:r>
              <a:rPr lang="en-US" sz="2400" dirty="0">
                <a:solidFill>
                  <a:schemeClr val="tx1">
                    <a:alpha val="80000"/>
                  </a:schemeClr>
                </a:solidFill>
              </a:rPr>
              <a:t> 1NT = 15-17 </a:t>
            </a:r>
            <a:r>
              <a:rPr lang="en-US" sz="2400" dirty="0" err="1">
                <a:solidFill>
                  <a:schemeClr val="tx1">
                    <a:alpha val="80000"/>
                  </a:schemeClr>
                </a:solidFill>
              </a:rPr>
              <a:t>honnørpoeng</a:t>
            </a:r>
            <a:r>
              <a:rPr lang="en-US" sz="2400" dirty="0">
                <a:solidFill>
                  <a:schemeClr val="tx1">
                    <a:alpha val="80000"/>
                  </a:schemeClr>
                </a:solidFill>
              </a:rPr>
              <a:t> og </a:t>
            </a:r>
            <a:r>
              <a:rPr lang="en-US" sz="2400" dirty="0" err="1">
                <a:solidFill>
                  <a:schemeClr val="tx1">
                    <a:alpha val="80000"/>
                  </a:schemeClr>
                </a:solidFill>
              </a:rPr>
              <a:t>en</a:t>
            </a:r>
            <a:r>
              <a:rPr lang="en-US" sz="2400" dirty="0">
                <a:solidFill>
                  <a:schemeClr val="tx1">
                    <a:alpha val="80000"/>
                  </a:schemeClr>
                </a:solidFill>
              </a:rPr>
              <a:t> </a:t>
            </a:r>
            <a:r>
              <a:rPr lang="en-US" sz="2400" dirty="0" err="1">
                <a:solidFill>
                  <a:schemeClr val="tx1">
                    <a:alpha val="80000"/>
                  </a:schemeClr>
                </a:solidFill>
              </a:rPr>
              <a:t>balansert</a:t>
            </a:r>
            <a:r>
              <a:rPr lang="en-US" sz="2400" dirty="0">
                <a:solidFill>
                  <a:schemeClr val="tx1">
                    <a:alpha val="80000"/>
                  </a:schemeClr>
                </a:solidFill>
              </a:rPr>
              <a:t> </a:t>
            </a:r>
            <a:r>
              <a:rPr lang="en-US" sz="2400" dirty="0" err="1">
                <a:solidFill>
                  <a:schemeClr val="tx1">
                    <a:alpha val="80000"/>
                  </a:schemeClr>
                </a:solidFill>
              </a:rPr>
              <a:t>hånd</a:t>
            </a:r>
            <a:endParaRPr lang="en-US" sz="2400" dirty="0">
              <a:solidFill>
                <a:schemeClr val="tx1">
                  <a:alpha val="80000"/>
                </a:schemeClr>
              </a:solidFill>
            </a:endParaRPr>
          </a:p>
        </p:txBody>
      </p:sp>
      <p:cxnSp>
        <p:nvCxnSpPr>
          <p:cNvPr id="2081" name="Straight Connector 208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47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CDF6E3-5D44-5D6F-071E-5C68513F491B}"/>
              </a:ext>
            </a:extLst>
          </p:cNvPr>
          <p:cNvSpPr>
            <a:spLocks noGrp="1"/>
          </p:cNvSpPr>
          <p:nvPr>
            <p:ph type="title"/>
          </p:nvPr>
        </p:nvSpPr>
        <p:spPr/>
        <p:txBody>
          <a:bodyPr/>
          <a:lstStyle/>
          <a:p>
            <a:r>
              <a:rPr lang="nb-NO" dirty="0"/>
              <a:t>Noen ganger VET vi hvor høyt vi skal melde!</a:t>
            </a:r>
          </a:p>
        </p:txBody>
      </p:sp>
      <p:sp>
        <p:nvSpPr>
          <p:cNvPr id="8" name="Plassholder for innhold 7">
            <a:extLst>
              <a:ext uri="{FF2B5EF4-FFF2-40B4-BE49-F238E27FC236}">
                <a16:creationId xmlns:a16="http://schemas.microsoft.com/office/drawing/2014/main" id="{9243AE4B-F4D6-EC52-5708-D176CB9C7D8D}"/>
              </a:ext>
            </a:extLst>
          </p:cNvPr>
          <p:cNvSpPr>
            <a:spLocks noGrp="1"/>
          </p:cNvSpPr>
          <p:nvPr>
            <p:ph sz="half" idx="2"/>
          </p:nvPr>
        </p:nvSpPr>
        <p:spPr/>
        <p:txBody>
          <a:bodyPr/>
          <a:lstStyle/>
          <a:p>
            <a:endParaRPr lang="nb-NO"/>
          </a:p>
        </p:txBody>
      </p:sp>
      <p:sp>
        <p:nvSpPr>
          <p:cNvPr id="6" name="Plassholder for innhold 2">
            <a:extLst>
              <a:ext uri="{FF2B5EF4-FFF2-40B4-BE49-F238E27FC236}">
                <a16:creationId xmlns:a16="http://schemas.microsoft.com/office/drawing/2014/main" id="{AA152D17-FDF8-7145-20BC-10B4801FF6F5}"/>
              </a:ext>
            </a:extLst>
          </p:cNvPr>
          <p:cNvSpPr txBox="1">
            <a:spLocks/>
          </p:cNvSpPr>
          <p:nvPr/>
        </p:nvSpPr>
        <p:spPr>
          <a:xfrm>
            <a:off x="644702"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kern="100" dirty="0">
                <a:latin typeface="Calibri" panose="020F0502020204030204" pitchFamily="34" charset="0"/>
                <a:ea typeface="Calibri" panose="020F0502020204030204" pitchFamily="34" charset="0"/>
                <a:cs typeface="Times New Roman" panose="02020603050405020304" pitchFamily="18" charset="0"/>
              </a:rPr>
              <a:t>Når makker åpner 1NT kan vi legge sammen våre honnørpoeng med makkers 15-17</a:t>
            </a:r>
          </a:p>
          <a:p>
            <a:r>
              <a:rPr lang="nb-NO" sz="2400" kern="100" dirty="0">
                <a:latin typeface="Calibri" panose="020F0502020204030204" pitchFamily="34" charset="0"/>
                <a:ea typeface="Calibri" panose="020F0502020204030204" pitchFamily="34" charset="0"/>
                <a:cs typeface="Times New Roman" panose="02020603050405020304" pitchFamily="18" charset="0"/>
              </a:rPr>
              <a:t>Om summen blir 26 eller mer, har vi gode nok kort til å melde utgang.</a:t>
            </a:r>
          </a:p>
          <a:p>
            <a:r>
              <a:rPr lang="nb-NO" sz="2400" kern="100" dirty="0">
                <a:latin typeface="Calibri" panose="020F0502020204030204" pitchFamily="34" charset="0"/>
                <a:ea typeface="Calibri" panose="020F0502020204030204" pitchFamily="34" charset="0"/>
                <a:cs typeface="Times New Roman" panose="02020603050405020304" pitchFamily="18" charset="0"/>
              </a:rPr>
              <a:t>Det vil si, at har vi 11 honnørpoeng, så har vi minst 11+15=26 til sammen, som er nok til utgang.</a:t>
            </a:r>
          </a:p>
          <a:p>
            <a:r>
              <a:rPr lang="nb-NO" sz="2400" kern="100" dirty="0">
                <a:latin typeface="Calibri" panose="020F0502020204030204" pitchFamily="34" charset="0"/>
                <a:ea typeface="Calibri" panose="020F0502020204030204" pitchFamily="34" charset="0"/>
                <a:cs typeface="Times New Roman" panose="02020603050405020304" pitchFamily="18" charset="0"/>
              </a:rPr>
              <a:t>På den annen side, har vi 8 eller mindre, så har vi garantert for lite. Da gjelder det å stoppe meldingsforløpet på lavest mulig nivå: PASS!</a:t>
            </a:r>
          </a:p>
        </p:txBody>
      </p:sp>
      <p:pic>
        <p:nvPicPr>
          <p:cNvPr id="7" name="Bilde 6">
            <a:extLst>
              <a:ext uri="{FF2B5EF4-FFF2-40B4-BE49-F238E27FC236}">
                <a16:creationId xmlns:a16="http://schemas.microsoft.com/office/drawing/2014/main" id="{C93599CE-0BAD-C1FD-0EDE-E7A2912C53F1}"/>
              </a:ext>
            </a:extLst>
          </p:cNvPr>
          <p:cNvPicPr>
            <a:picLocks noChangeAspect="1"/>
          </p:cNvPicPr>
          <p:nvPr/>
        </p:nvPicPr>
        <p:blipFill>
          <a:blip r:embed="rId3"/>
          <a:stretch>
            <a:fillRect/>
          </a:stretch>
        </p:blipFill>
        <p:spPr>
          <a:xfrm>
            <a:off x="5826302" y="1690688"/>
            <a:ext cx="6014403" cy="4875077"/>
          </a:xfrm>
          <a:prstGeom prst="rect">
            <a:avLst/>
          </a:prstGeom>
        </p:spPr>
      </p:pic>
    </p:spTree>
    <p:extLst>
      <p:ext uri="{BB962C8B-B14F-4D97-AF65-F5344CB8AC3E}">
        <p14:creationId xmlns:p14="http://schemas.microsoft.com/office/powerpoint/2010/main" val="245049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A0DFD5-B014-C15E-1529-76E0B93E4A2E}"/>
              </a:ext>
            </a:extLst>
          </p:cNvPr>
          <p:cNvSpPr>
            <a:spLocks noGrp="1"/>
          </p:cNvSpPr>
          <p:nvPr>
            <p:ph type="title"/>
          </p:nvPr>
        </p:nvSpPr>
        <p:spPr/>
        <p:txBody>
          <a:bodyPr/>
          <a:lstStyle/>
          <a:p>
            <a:r>
              <a:rPr lang="nb-NO" dirty="0"/>
              <a:t>La makker se på sine kort og ta avgjørelsen</a:t>
            </a:r>
          </a:p>
        </p:txBody>
      </p:sp>
      <p:sp>
        <p:nvSpPr>
          <p:cNvPr id="3" name="Plassholder for innhold 2">
            <a:extLst>
              <a:ext uri="{FF2B5EF4-FFF2-40B4-BE49-F238E27FC236}">
                <a16:creationId xmlns:a16="http://schemas.microsoft.com/office/drawing/2014/main" id="{45AF18DD-DD62-4E85-89DB-13A9959F58D5}"/>
              </a:ext>
            </a:extLst>
          </p:cNvPr>
          <p:cNvSpPr>
            <a:spLocks noGrp="1"/>
          </p:cNvSpPr>
          <p:nvPr>
            <p:ph sz="half" idx="1"/>
          </p:nvPr>
        </p:nvSpPr>
        <p:spPr/>
        <p:txBody>
          <a:bodyPr>
            <a:normAutofit/>
          </a:bodyPr>
          <a:lstStyle/>
          <a:p>
            <a:r>
              <a:rPr lang="nb-NO" sz="2400" kern="100" dirty="0">
                <a:latin typeface="Calibri" panose="020F0502020204030204" pitchFamily="34" charset="0"/>
                <a:ea typeface="Calibri" panose="020F0502020204030204" pitchFamily="34" charset="0"/>
                <a:cs typeface="Times New Roman" panose="02020603050405020304" pitchFamily="18" charset="0"/>
              </a:rPr>
              <a:t>Men hva om vi har 9 hp? </a:t>
            </a:r>
          </a:p>
          <a:p>
            <a:r>
              <a:rPr lang="nb-NO" sz="2400" kern="100" dirty="0">
                <a:latin typeface="Calibri" panose="020F0502020204030204" pitchFamily="34" charset="0"/>
                <a:ea typeface="Calibri" panose="020F0502020204030204" pitchFamily="34" charset="0"/>
                <a:cs typeface="Times New Roman" panose="02020603050405020304" pitchFamily="18" charset="0"/>
              </a:rPr>
              <a:t>Da har vi gode nok kort til utgang om makker har det beste hen kan ha </a:t>
            </a:r>
            <a:br>
              <a:rPr lang="nb-NO" sz="2400" kern="100" dirty="0">
                <a:latin typeface="Calibri" panose="020F0502020204030204" pitchFamily="34" charset="0"/>
                <a:ea typeface="Calibri" panose="020F0502020204030204" pitchFamily="34" charset="0"/>
                <a:cs typeface="Times New Roman" panose="02020603050405020304" pitchFamily="18" charset="0"/>
              </a:rPr>
            </a:br>
            <a:r>
              <a:rPr lang="nb-NO" sz="2400" kern="100" dirty="0">
                <a:latin typeface="Calibri" panose="020F0502020204030204" pitchFamily="34" charset="0"/>
                <a:ea typeface="Calibri" panose="020F0502020204030204" pitchFamily="34" charset="0"/>
                <a:cs typeface="Times New Roman" panose="02020603050405020304" pitchFamily="18" charset="0"/>
              </a:rPr>
              <a:t>(17 hp + 9 hp = 26 hp), men om hen har bare 15 hp, så har vi 15+9 = 24 hp, for dårlige kort til å greie utgang.</a:t>
            </a:r>
          </a:p>
          <a:p>
            <a:r>
              <a:rPr lang="nb-NO" sz="2400" kern="100" dirty="0">
                <a:latin typeface="Calibri" panose="020F0502020204030204" pitchFamily="34" charset="0"/>
                <a:ea typeface="Calibri" panose="020F0502020204030204" pitchFamily="34" charset="0"/>
                <a:cs typeface="Times New Roman" panose="02020603050405020304" pitchFamily="18" charset="0"/>
              </a:rPr>
              <a:t>Hva gjør vi da?</a:t>
            </a:r>
          </a:p>
          <a:p>
            <a:r>
              <a:rPr lang="nb-NO" sz="2400" kern="100" dirty="0">
                <a:latin typeface="Calibri" panose="020F0502020204030204" pitchFamily="34" charset="0"/>
                <a:ea typeface="Calibri" panose="020F0502020204030204" pitchFamily="34" charset="0"/>
                <a:cs typeface="Times New Roman" panose="02020603050405020304" pitchFamily="18" charset="0"/>
              </a:rPr>
              <a:t>Løsningen er å la makker ta avgjørelsen</a:t>
            </a:r>
          </a:p>
          <a:p>
            <a:r>
              <a:rPr lang="nb-NO" sz="2400" kern="100" dirty="0">
                <a:latin typeface="Calibri" panose="020F0502020204030204" pitchFamily="34" charset="0"/>
                <a:ea typeface="Calibri" panose="020F0502020204030204" pitchFamily="34" charset="0"/>
                <a:cs typeface="Times New Roman" panose="02020603050405020304" pitchFamily="18" charset="0"/>
              </a:rPr>
              <a:t>Meld 2NT – invitt til utgang</a:t>
            </a:r>
            <a:endParaRPr lang="nb-NO" sz="2400" dirty="0"/>
          </a:p>
        </p:txBody>
      </p:sp>
      <p:pic>
        <p:nvPicPr>
          <p:cNvPr id="8" name="Plassholder for innhold 7" descr="Et bilde som inneholder leke, Animasjon, tegnefilm&#10;&#10;Automatisk generert beskrivelse">
            <a:extLst>
              <a:ext uri="{FF2B5EF4-FFF2-40B4-BE49-F238E27FC236}">
                <a16:creationId xmlns:a16="http://schemas.microsoft.com/office/drawing/2014/main" id="{2D88DC80-548C-2CAD-164B-7509833E797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377" r="10843"/>
          <a:stretch/>
        </p:blipFill>
        <p:spPr>
          <a:xfrm>
            <a:off x="6400800" y="1825625"/>
            <a:ext cx="6028841" cy="4859879"/>
          </a:xfrm>
        </p:spPr>
      </p:pic>
    </p:spTree>
    <p:extLst>
      <p:ext uri="{BB962C8B-B14F-4D97-AF65-F5344CB8AC3E}">
        <p14:creationId xmlns:p14="http://schemas.microsoft.com/office/powerpoint/2010/main" val="83790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D3879-C1CD-C878-B1E4-F6EFF67B4C68}"/>
              </a:ext>
            </a:extLst>
          </p:cNvPr>
          <p:cNvSpPr>
            <a:spLocks noGrp="1"/>
          </p:cNvSpPr>
          <p:nvPr>
            <p:ph type="title"/>
          </p:nvPr>
        </p:nvSpPr>
        <p:spPr/>
        <p:txBody>
          <a:bodyPr/>
          <a:lstStyle/>
          <a:p>
            <a:r>
              <a:rPr lang="nb-NO" dirty="0"/>
              <a:t>Har du nok til utgang: Ta ansvar!</a:t>
            </a:r>
          </a:p>
        </p:txBody>
      </p:sp>
      <p:sp>
        <p:nvSpPr>
          <p:cNvPr id="3" name="Plassholder for innhold 2">
            <a:extLst>
              <a:ext uri="{FF2B5EF4-FFF2-40B4-BE49-F238E27FC236}">
                <a16:creationId xmlns:a16="http://schemas.microsoft.com/office/drawing/2014/main" id="{77C9159F-C791-D498-34C6-AAE1EA7FBC43}"/>
              </a:ext>
            </a:extLst>
          </p:cNvPr>
          <p:cNvSpPr>
            <a:spLocks noGrp="1"/>
          </p:cNvSpPr>
          <p:nvPr>
            <p:ph sz="half" idx="1"/>
          </p:nvPr>
        </p:nvSpPr>
        <p:spPr>
          <a:xfrm>
            <a:off x="838200" y="1825625"/>
            <a:ext cx="5181600" cy="4773958"/>
          </a:xfrm>
        </p:spPr>
        <p:txBody>
          <a:bodyPr>
            <a:normAutofit/>
          </a:bodyPr>
          <a:lstStyle/>
          <a:p>
            <a:r>
              <a:rPr lang="nb-NO" sz="2400" kern="100" dirty="0">
                <a:effectLst/>
                <a:latin typeface="Calibri" panose="020F0502020204030204" pitchFamily="34" charset="0"/>
                <a:ea typeface="Calibri" panose="020F0502020204030204" pitchFamily="34" charset="0"/>
                <a:cs typeface="Times New Roman" panose="02020603050405020304" pitchFamily="18" charset="0"/>
              </a:rPr>
              <a:t>Når makker åpner 1NT, er det vi som makker som er i førersetet.</a:t>
            </a:r>
          </a:p>
          <a:p>
            <a:r>
              <a:rPr lang="nb-NO" sz="2400" kern="100" dirty="0">
                <a:latin typeface="Calibri" panose="020F0502020204030204" pitchFamily="34" charset="0"/>
                <a:ea typeface="Calibri" panose="020F0502020204030204" pitchFamily="34" charset="0"/>
                <a:cs typeface="Times New Roman" panose="02020603050405020304" pitchFamily="18" charset="0"/>
              </a:rPr>
              <a:t>Hvor mange hp har du?</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2400" dirty="0"/>
              <a:t>Du har 3+4+0+4 = 11 hp</a:t>
            </a:r>
          </a:p>
          <a:p>
            <a:r>
              <a:rPr lang="nb-NO" sz="2400" kern="100" dirty="0">
                <a:latin typeface="Calibri" panose="020F0502020204030204" pitchFamily="34" charset="0"/>
                <a:ea typeface="Calibri" panose="020F0502020204030204" pitchFamily="34" charset="0"/>
                <a:cs typeface="Times New Roman" panose="02020603050405020304" pitchFamily="18" charset="0"/>
              </a:rPr>
              <a:t>Har vi nok til utgang, må vi ta ansvar for å melde utgangen. Vi bør ha 26+ hp til sammen for å melde 3NT. Har vi det?</a:t>
            </a:r>
            <a:endParaRPr lang="nb-NO" sz="2400" dirty="0"/>
          </a:p>
          <a:p>
            <a:r>
              <a:rPr lang="nb-NO" sz="2400" dirty="0"/>
              <a:t>Makker har minimum 15 hp, som blir minst </a:t>
            </a:r>
            <a:r>
              <a:rPr lang="nb-NO" sz="2400"/>
              <a:t>26 hp til </a:t>
            </a:r>
            <a:r>
              <a:rPr lang="nb-NO" sz="2400" dirty="0"/>
              <a:t>sammen. </a:t>
            </a:r>
          </a:p>
          <a:p>
            <a:r>
              <a:rPr lang="nb-NO" sz="2400" dirty="0"/>
              <a:t>Det er nok til å ta sjansen på utgang, 3NT!</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2400" dirty="0"/>
          </a:p>
        </p:txBody>
      </p:sp>
      <p:sp>
        <p:nvSpPr>
          <p:cNvPr id="4" name="Plassholder for innhold 3">
            <a:extLst>
              <a:ext uri="{FF2B5EF4-FFF2-40B4-BE49-F238E27FC236}">
                <a16:creationId xmlns:a16="http://schemas.microsoft.com/office/drawing/2014/main" id="{DDF4A946-A582-5E5B-BAC8-5A959B46AB34}"/>
              </a:ext>
            </a:extLst>
          </p:cNvPr>
          <p:cNvSpPr>
            <a:spLocks noGrp="1"/>
          </p:cNvSpPr>
          <p:nvPr>
            <p:ph sz="half" idx="2"/>
          </p:nvPr>
        </p:nvSpPr>
        <p:spPr/>
        <p:txBody>
          <a:bodyPr/>
          <a:lstStyle/>
          <a:p>
            <a:endParaRPr lang="nb-NO"/>
          </a:p>
        </p:txBody>
      </p:sp>
      <p:pic>
        <p:nvPicPr>
          <p:cNvPr id="5" name="Plassholder for innhold 4" descr="No description available.">
            <a:extLst>
              <a:ext uri="{FF2B5EF4-FFF2-40B4-BE49-F238E27FC236}">
                <a16:creationId xmlns:a16="http://schemas.microsoft.com/office/drawing/2014/main" id="{45D3C873-11B2-678A-7951-70080C4C53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4000"/>
                    </a14:imgEffect>
                    <a14:imgEffect>
                      <a14:colorTemperature colorTemp="5759"/>
                    </a14:imgEffect>
                    <a14:imgEffect>
                      <a14:brightnessContrast bright="27000"/>
                    </a14:imgEffect>
                  </a14:imgLayer>
                </a14:imgProps>
              </a:ext>
              <a:ext uri="{28A0092B-C50C-407E-A947-70E740481C1C}">
                <a14:useLocalDpi xmlns:a14="http://schemas.microsoft.com/office/drawing/2010/main" val="0"/>
              </a:ext>
            </a:extLst>
          </a:blip>
          <a:srcRect t="16306"/>
          <a:stretch/>
        </p:blipFill>
        <p:spPr bwMode="auto">
          <a:xfrm>
            <a:off x="6232360" y="1825625"/>
            <a:ext cx="5181600" cy="4336688"/>
          </a:xfrm>
          <a:prstGeom prst="rect">
            <a:avLst/>
          </a:prstGeom>
          <a:noFill/>
          <a:ln>
            <a:noFill/>
          </a:ln>
          <a:effectLst>
            <a:outerShdw blurRad="50800" dist="50800" algn="ctr" rotWithShape="0">
              <a:srgbClr val="000000"/>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368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1F461-E087-8E76-7BE4-A1839681DFFC}"/>
              </a:ext>
            </a:extLst>
          </p:cNvPr>
          <p:cNvSpPr>
            <a:spLocks noGrp="1"/>
          </p:cNvSpPr>
          <p:nvPr>
            <p:ph type="title"/>
          </p:nvPr>
        </p:nvSpPr>
        <p:spPr/>
        <p:txBody>
          <a:bodyPr/>
          <a:lstStyle/>
          <a:p>
            <a:r>
              <a:rPr lang="nb-NO" dirty="0" err="1"/>
              <a:t>Know</a:t>
            </a:r>
            <a:r>
              <a:rPr lang="nb-NO" dirty="0"/>
              <a:t> </a:t>
            </a:r>
            <a:r>
              <a:rPr lang="nb-NO" dirty="0" err="1"/>
              <a:t>when</a:t>
            </a:r>
            <a:r>
              <a:rPr lang="nb-NO" dirty="0"/>
              <a:t> to </a:t>
            </a:r>
            <a:r>
              <a:rPr lang="nb-NO" dirty="0" err="1"/>
              <a:t>fold’em</a:t>
            </a:r>
            <a:endParaRPr lang="nb-NO" dirty="0"/>
          </a:p>
        </p:txBody>
      </p:sp>
      <p:sp>
        <p:nvSpPr>
          <p:cNvPr id="3" name="Plassholder for innhold 2">
            <a:extLst>
              <a:ext uri="{FF2B5EF4-FFF2-40B4-BE49-F238E27FC236}">
                <a16:creationId xmlns:a16="http://schemas.microsoft.com/office/drawing/2014/main" id="{819AED7B-43E1-2609-DE7D-883821BFF991}"/>
              </a:ext>
            </a:extLst>
          </p:cNvPr>
          <p:cNvSpPr>
            <a:spLocks noGrp="1"/>
          </p:cNvSpPr>
          <p:nvPr>
            <p:ph sz="half" idx="1"/>
          </p:nvPr>
        </p:nvSpPr>
        <p:spPr>
          <a:xfrm>
            <a:off x="838199" y="1825625"/>
            <a:ext cx="5609095" cy="4351338"/>
          </a:xfrm>
        </p:spPr>
        <p:txBody>
          <a:bodyPr>
            <a:normAutofit fontScale="92500" lnSpcReduction="10000"/>
          </a:bodyPr>
          <a:lstStyle/>
          <a:p>
            <a:r>
              <a:rPr lang="nb-NO" dirty="0"/>
              <a:t>Vi vet også når det er lurt å holde meldingene lavt!</a:t>
            </a:r>
          </a:p>
          <a:p>
            <a:r>
              <a:rPr lang="nb-NO" dirty="0"/>
              <a:t>Hvor mange honnørpoeng har du her?</a:t>
            </a:r>
          </a:p>
          <a:p>
            <a:r>
              <a:rPr lang="nb-NO" kern="100" dirty="0">
                <a:effectLst/>
                <a:latin typeface="Calibri" panose="020F0502020204030204" pitchFamily="34" charset="0"/>
                <a:ea typeface="Calibri" panose="020F0502020204030204" pitchFamily="34" charset="0"/>
                <a:cs typeface="Times New Roman" panose="02020603050405020304" pitchFamily="18" charset="0"/>
              </a:rPr>
              <a:t>Vi har 3+4+0+0 = 7 honnørpoeng</a:t>
            </a:r>
          </a:p>
          <a:p>
            <a:r>
              <a:rPr lang="nb-NO" kern="100" dirty="0">
                <a:effectLst/>
                <a:latin typeface="Calibri" panose="020F0502020204030204" pitchFamily="34" charset="0"/>
                <a:ea typeface="Calibri" panose="020F0502020204030204" pitchFamily="34" charset="0"/>
                <a:cs typeface="Times New Roman" panose="02020603050405020304" pitchFamily="18" charset="0"/>
              </a:rPr>
              <a:t>Har vi nok til utgang (26 hp)?</a:t>
            </a:r>
          </a:p>
          <a:p>
            <a:r>
              <a:rPr lang="nb-NO" kern="100" dirty="0">
                <a:effectLst/>
                <a:latin typeface="Calibri" panose="020F0502020204030204" pitchFamily="34" charset="0"/>
                <a:ea typeface="Calibri" panose="020F0502020204030204" pitchFamily="34" charset="0"/>
                <a:cs typeface="Times New Roman" panose="02020603050405020304" pitchFamily="18" charset="0"/>
              </a:rPr>
              <a:t>Nei. 17 hp er det meste makker kan ha</a:t>
            </a:r>
          </a:p>
          <a:p>
            <a:r>
              <a:rPr lang="nb-NO" kern="100" dirty="0">
                <a:effectLst/>
                <a:latin typeface="Calibri" panose="020F0502020204030204" pitchFamily="34" charset="0"/>
                <a:ea typeface="Calibri" panose="020F0502020204030204" pitchFamily="34" charset="0"/>
                <a:cs typeface="Times New Roman" panose="02020603050405020304" pitchFamily="18" charset="0"/>
              </a:rPr>
              <a:t>17+ 7 </a:t>
            </a:r>
            <a:r>
              <a:rPr lang="nb-NO" kern="100" dirty="0">
                <a:latin typeface="Calibri" panose="020F0502020204030204" pitchFamily="34" charset="0"/>
                <a:ea typeface="Calibri" panose="020F0502020204030204" pitchFamily="34" charset="0"/>
                <a:cs typeface="Times New Roman" panose="02020603050405020304" pitchFamily="18" charset="0"/>
              </a:rPr>
              <a:t>=</a:t>
            </a:r>
            <a:r>
              <a:rPr lang="nb-NO" kern="100" dirty="0">
                <a:effectLst/>
                <a:latin typeface="Calibri" panose="020F0502020204030204" pitchFamily="34" charset="0"/>
                <a:ea typeface="Calibri" panose="020F0502020204030204" pitchFamily="34" charset="0"/>
                <a:cs typeface="Times New Roman" panose="02020603050405020304" pitchFamily="18" charset="0"/>
              </a:rPr>
              <a:t>24 hp</a:t>
            </a:r>
            <a:br>
              <a:rPr lang="nb-NO" kern="100" dirty="0">
                <a:effectLst/>
                <a:latin typeface="Calibri" panose="020F0502020204030204" pitchFamily="34" charset="0"/>
                <a:ea typeface="Calibri" panose="020F0502020204030204" pitchFamily="34" charset="0"/>
                <a:cs typeface="Times New Roman" panose="02020603050405020304" pitchFamily="18" charset="0"/>
              </a:rPr>
            </a:br>
            <a:r>
              <a:rPr lang="nb-NO" kern="100" dirty="0">
                <a:effectLst/>
                <a:latin typeface="Calibri" panose="020F0502020204030204" pitchFamily="34" charset="0"/>
                <a:ea typeface="Calibri" panose="020F0502020204030204" pitchFamily="34" charset="0"/>
                <a:cs typeface="Times New Roman" panose="02020603050405020304" pitchFamily="18" charset="0"/>
              </a:rPr>
              <a:t>=for lite til å melde utgang i grand.</a:t>
            </a:r>
          </a:p>
          <a:p>
            <a:r>
              <a:rPr lang="nb-NO" kern="100" dirty="0">
                <a:latin typeface="Calibri" panose="020F0502020204030204" pitchFamily="34" charset="0"/>
                <a:ea typeface="Calibri" panose="020F0502020204030204" pitchFamily="34" charset="0"/>
                <a:cs typeface="Times New Roman" panose="02020603050405020304" pitchFamily="18" charset="0"/>
              </a:rPr>
              <a:t>Riktig melding er pass</a:t>
            </a:r>
            <a:endParaRPr lang="nb-NO"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5" name="Plassholder for innhold 4" descr="No description available.">
            <a:extLst>
              <a:ext uri="{FF2B5EF4-FFF2-40B4-BE49-F238E27FC236}">
                <a16:creationId xmlns:a16="http://schemas.microsoft.com/office/drawing/2014/main" id="{B1D835F8-6A4B-90BD-D961-69D1FF01F7B0}"/>
              </a:ext>
            </a:extLst>
          </p:cNvPr>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colorTemperature colorTemp="5481"/>
                    </a14:imgEffect>
                    <a14:imgEffect>
                      <a14:brightnessContrast bright="25000"/>
                    </a14:imgEffect>
                  </a14:imgLayer>
                </a14:imgProps>
              </a:ext>
              <a:ext uri="{28A0092B-C50C-407E-A947-70E740481C1C}">
                <a14:useLocalDpi xmlns:a14="http://schemas.microsoft.com/office/drawing/2010/main" val="0"/>
              </a:ext>
            </a:extLst>
          </a:blip>
          <a:srcRect t="13252"/>
          <a:stretch/>
        </p:blipFill>
        <p:spPr bwMode="auto">
          <a:xfrm>
            <a:off x="6587331" y="1681996"/>
            <a:ext cx="5181600" cy="4494967"/>
          </a:xfrm>
          <a:prstGeom prst="rect">
            <a:avLst/>
          </a:prstGeom>
          <a:noFill/>
          <a:ln>
            <a:noFill/>
          </a:ln>
        </p:spPr>
      </p:pic>
    </p:spTree>
    <p:extLst>
      <p:ext uri="{BB962C8B-B14F-4D97-AF65-F5344CB8AC3E}">
        <p14:creationId xmlns:p14="http://schemas.microsoft.com/office/powerpoint/2010/main" val="40428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0564FC-7E02-8810-54BC-D531747BB6CC}"/>
              </a:ext>
            </a:extLst>
          </p:cNvPr>
          <p:cNvSpPr>
            <a:spLocks noGrp="1"/>
          </p:cNvSpPr>
          <p:nvPr>
            <p:ph type="title"/>
          </p:nvPr>
        </p:nvSpPr>
        <p:spPr/>
        <p:txBody>
          <a:bodyPr/>
          <a:lstStyle/>
          <a:p>
            <a:r>
              <a:rPr lang="nb-NO" dirty="0"/>
              <a:t>Hva om du ikke får noe klart svar?</a:t>
            </a:r>
          </a:p>
        </p:txBody>
      </p:sp>
      <p:sp>
        <p:nvSpPr>
          <p:cNvPr id="3" name="Plassholder for innhold 2">
            <a:extLst>
              <a:ext uri="{FF2B5EF4-FFF2-40B4-BE49-F238E27FC236}">
                <a16:creationId xmlns:a16="http://schemas.microsoft.com/office/drawing/2014/main" id="{884410C4-BAD8-986B-142C-80694C906490}"/>
              </a:ext>
            </a:extLst>
          </p:cNvPr>
          <p:cNvSpPr>
            <a:spLocks noGrp="1"/>
          </p:cNvSpPr>
          <p:nvPr>
            <p:ph sz="half" idx="1"/>
          </p:nvPr>
        </p:nvSpPr>
        <p:spPr/>
        <p:txBody>
          <a:bodyPr>
            <a:normAutofit/>
          </a:bodyPr>
          <a:lstStyle/>
          <a:p>
            <a:r>
              <a:rPr lang="nb-NO" sz="2800" kern="100" dirty="0">
                <a:latin typeface="Calibri" panose="020F0502020204030204" pitchFamily="34" charset="0"/>
                <a:ea typeface="Calibri" panose="020F0502020204030204" pitchFamily="34" charset="0"/>
                <a:cs typeface="Times New Roman" panose="02020603050405020304" pitchFamily="18" charset="0"/>
              </a:rPr>
              <a:t>Hvor mange hp har du?</a:t>
            </a:r>
            <a:endParaRPr lang="nb-NO"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2800" dirty="0"/>
              <a:t>Du har 0+2+2+5 = 9 hp</a:t>
            </a:r>
          </a:p>
          <a:p>
            <a:r>
              <a:rPr lang="nb-NO" sz="2800" dirty="0"/>
              <a:t>Har vi nok til utgang (26 hp)?</a:t>
            </a:r>
          </a:p>
          <a:p>
            <a:r>
              <a:rPr lang="nb-NO" dirty="0"/>
              <a:t>Kanskje. Har makker 15, har vi 15+9 = 24. Det er ikke nok.</a:t>
            </a:r>
          </a:p>
          <a:p>
            <a:r>
              <a:rPr lang="nb-NO" sz="2800" dirty="0"/>
              <a:t>Men har makker 17, så har vi 17+9 = </a:t>
            </a:r>
            <a:r>
              <a:rPr lang="nb-NO" dirty="0"/>
              <a:t>2</a:t>
            </a:r>
            <a:r>
              <a:rPr lang="nb-NO" sz="2800" dirty="0"/>
              <a:t>6 som bør rekke til utgang. Hva gjør vi da?</a:t>
            </a:r>
          </a:p>
          <a:p>
            <a:r>
              <a:rPr lang="nb-NO" sz="2800" dirty="0"/>
              <a:t>Løsningen er 2NT, invitt</a:t>
            </a:r>
          </a:p>
          <a:p>
            <a:endParaRPr lang="nb-NO" dirty="0"/>
          </a:p>
        </p:txBody>
      </p:sp>
      <p:sp>
        <p:nvSpPr>
          <p:cNvPr id="4" name="Plassholder for innhold 3">
            <a:extLst>
              <a:ext uri="{FF2B5EF4-FFF2-40B4-BE49-F238E27FC236}">
                <a16:creationId xmlns:a16="http://schemas.microsoft.com/office/drawing/2014/main" id="{24388707-0BB5-134B-5AAA-3C6C5922B488}"/>
              </a:ext>
            </a:extLst>
          </p:cNvPr>
          <p:cNvSpPr>
            <a:spLocks noGrp="1"/>
          </p:cNvSpPr>
          <p:nvPr>
            <p:ph sz="half" idx="2"/>
          </p:nvPr>
        </p:nvSpPr>
        <p:spPr/>
        <p:txBody>
          <a:bodyPr>
            <a:normAutofit/>
          </a:bodyPr>
          <a:lstStyle/>
          <a:p>
            <a:endParaRPr lang="nb-NO"/>
          </a:p>
        </p:txBody>
      </p:sp>
      <p:pic>
        <p:nvPicPr>
          <p:cNvPr id="8" name="Bilde 7">
            <a:extLst>
              <a:ext uri="{FF2B5EF4-FFF2-40B4-BE49-F238E27FC236}">
                <a16:creationId xmlns:a16="http://schemas.microsoft.com/office/drawing/2014/main" id="{A16FD89D-3DFE-D7EC-6E13-5EB6647F2FE9}"/>
              </a:ext>
            </a:extLst>
          </p:cNvPr>
          <p:cNvPicPr>
            <a:picLocks noChangeAspect="1"/>
          </p:cNvPicPr>
          <p:nvPr/>
        </p:nvPicPr>
        <p:blipFill>
          <a:blip r:embed="rId2"/>
          <a:stretch>
            <a:fillRect/>
          </a:stretch>
        </p:blipFill>
        <p:spPr>
          <a:xfrm>
            <a:off x="5712045" y="1690688"/>
            <a:ext cx="6479955" cy="4844897"/>
          </a:xfrm>
          <a:prstGeom prst="rect">
            <a:avLst/>
          </a:prstGeom>
        </p:spPr>
      </p:pic>
    </p:spTree>
    <p:extLst>
      <p:ext uri="{BB962C8B-B14F-4D97-AF65-F5344CB8AC3E}">
        <p14:creationId xmlns:p14="http://schemas.microsoft.com/office/powerpoint/2010/main" val="15903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DAE097999ED164B93C6B295E6C0BF35" ma:contentTypeVersion="18" ma:contentTypeDescription="Opprett et nytt dokument." ma:contentTypeScope="" ma:versionID="984ecba7258c3bb76b19220dff48a7d7">
  <xsd:schema xmlns:xsd="http://www.w3.org/2001/XMLSchema" xmlns:xs="http://www.w3.org/2001/XMLSchema" xmlns:p="http://schemas.microsoft.com/office/2006/metadata/properties" xmlns:ns2="ba46bb66-fa50-49b9-8412-8febb6e11332" xmlns:ns3="e036ca3f-ecbf-4189-b30d-72b670c8beab" targetNamespace="http://schemas.microsoft.com/office/2006/metadata/properties" ma:root="true" ma:fieldsID="504e409cfb7516824c4bb27e095d9edd" ns2:_="" ns3:_="">
    <xsd:import namespace="ba46bb66-fa50-49b9-8412-8febb6e11332"/>
    <xsd:import namespace="e036ca3f-ecbf-4189-b30d-72b670c8be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6bb66-fa50-49b9-8412-8febb6e11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9244e3e5-3780-4ead-8e38-625ea6d11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36ca3f-ecbf-4189-b30d-72b670c8bea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6038d326-9447-4264-98fc-34df5ad9a74a}" ma:internalName="TaxCatchAll" ma:showField="CatchAllData" ma:web="e036ca3f-ecbf-4189-b30d-72b670c8be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36ca3f-ecbf-4189-b30d-72b670c8beab" xsi:nil="true"/>
    <lcf76f155ced4ddcb4097134ff3c332f xmlns="ba46bb66-fa50-49b9-8412-8febb6e113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1514D5-4B80-4782-B810-D8F44792150D}">
  <ds:schemaRefs>
    <ds:schemaRef ds:uri="http://schemas.microsoft.com/sharepoint/v3/contenttype/forms"/>
  </ds:schemaRefs>
</ds:datastoreItem>
</file>

<file path=customXml/itemProps2.xml><?xml version="1.0" encoding="utf-8"?>
<ds:datastoreItem xmlns:ds="http://schemas.openxmlformats.org/officeDocument/2006/customXml" ds:itemID="{F3D031B4-143E-49E3-9B3D-F197587E3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6bb66-fa50-49b9-8412-8febb6e11332"/>
    <ds:schemaRef ds:uri="e036ca3f-ecbf-4189-b30d-72b670c8b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8E32EE-FAB5-441E-966F-F57C9FBC8E33}">
  <ds:schemaRefs>
    <ds:schemaRef ds:uri="http://schemas.microsoft.com/office/2006/metadata/properties"/>
    <ds:schemaRef ds:uri="http://schemas.microsoft.com/office/infopath/2007/PartnerControls"/>
    <ds:schemaRef ds:uri="e036ca3f-ecbf-4189-b30d-72b670c8beab"/>
    <ds:schemaRef ds:uri="ba46bb66-fa50-49b9-8412-8febb6e11332"/>
  </ds:schemaRefs>
</ds:datastoreItem>
</file>

<file path=docProps/app.xml><?xml version="1.0" encoding="utf-8"?>
<Properties xmlns="http://schemas.openxmlformats.org/officeDocument/2006/extended-properties" xmlns:vt="http://schemas.openxmlformats.org/officeDocument/2006/docPropsVTypes">
  <TotalTime>3304</TotalTime>
  <Words>1018</Words>
  <Application>Microsoft Office PowerPoint</Application>
  <PresentationFormat>Widescreen</PresentationFormat>
  <Paragraphs>96</Paragraphs>
  <Slides>12</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-apple-system</vt:lpstr>
      <vt:lpstr>Aptos</vt:lpstr>
      <vt:lpstr>Aptos Display</vt:lpstr>
      <vt:lpstr>Arial</vt:lpstr>
      <vt:lpstr>Calibri</vt:lpstr>
      <vt:lpstr>Office-tema</vt:lpstr>
      <vt:lpstr>Utgang eller ei? Invitt til utgang</vt:lpstr>
      <vt:lpstr>Repetisjon: Å melde</vt:lpstr>
      <vt:lpstr>Å melde utgang eller ei</vt:lpstr>
      <vt:lpstr>Repetisjon: Åpning 1NT</vt:lpstr>
      <vt:lpstr>Noen ganger VET vi hvor høyt vi skal melde!</vt:lpstr>
      <vt:lpstr>La makker se på sine kort og ta avgjørelsen</vt:lpstr>
      <vt:lpstr>Har du nok til utgang: Ta ansvar!</vt:lpstr>
      <vt:lpstr>Know when to fold’em</vt:lpstr>
      <vt:lpstr>Hva om du ikke får noe klart svar?</vt:lpstr>
      <vt:lpstr>Hva svarer vi på 1NT – 2NT?</vt:lpstr>
      <vt:lpstr>Hva svarer vi på 1NT – 2NT?</vt:lpstr>
      <vt:lpstr>Utgang eller ei: Ta en sjans!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grand - den presise åpningsmeldingen</dc:title>
  <dc:creator>Marianne Harding</dc:creator>
  <cp:lastModifiedBy>Marianne Harding</cp:lastModifiedBy>
  <cp:revision>2</cp:revision>
  <dcterms:created xsi:type="dcterms:W3CDTF">2024-02-28T09:37:25Z</dcterms:created>
  <dcterms:modified xsi:type="dcterms:W3CDTF">2024-04-07T15:02:46Z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0x010100CDAE097999ED164B93C6B295E6C0BF35</vt:lpwstr>
  </property>
  <property fmtid="{D5CDD505-2E9C-101B-9397-08002B2CF9AE}" pid="3" name="MediaServiceImageTags">
    <vt:lpwstr/>
  </property>
</Properties>
</file>