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58" r:id="rId6"/>
    <p:sldId id="266" r:id="rId7"/>
    <p:sldId id="268" r:id="rId8"/>
    <p:sldId id="267" r:id="rId9"/>
    <p:sldId id="277" r:id="rId10"/>
    <p:sldId id="269" r:id="rId11"/>
    <p:sldId id="270" r:id="rId12"/>
    <p:sldId id="271" r:id="rId13"/>
    <p:sldId id="272" r:id="rId14"/>
    <p:sldId id="279" r:id="rId15"/>
    <p:sldId id="276" r:id="rId16"/>
    <p:sldId id="280" r:id="rId1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78F1"/>
    <a:srgbClr val="F6F6F4"/>
    <a:srgbClr val="E2E3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iddels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6923" autoAdjust="0"/>
  </p:normalViewPr>
  <p:slideViewPr>
    <p:cSldViewPr snapToGrid="0">
      <p:cViewPr varScale="1">
        <p:scale>
          <a:sx n="49" d="100"/>
          <a:sy n="49" d="100"/>
        </p:scale>
        <p:origin x="592" y="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e Harding" userId="f1d4fad4-66c6-4ac5-b7e7-104297bd1b01" providerId="ADAL" clId="{80D49444-5E3F-48E4-98E1-C74E41E3A945}"/>
    <pc:docChg chg="undo custSel addSld delSld modSld sldOrd">
      <pc:chgData name="Marianne Harding" userId="f1d4fad4-66c6-4ac5-b7e7-104297bd1b01" providerId="ADAL" clId="{80D49444-5E3F-48E4-98E1-C74E41E3A945}" dt="2024-04-19T09:25:29.726" v="8543" actId="732"/>
      <pc:docMkLst>
        <pc:docMk/>
      </pc:docMkLst>
      <pc:sldChg chg="addSp delSp modSp mod">
        <pc:chgData name="Marianne Harding" userId="f1d4fad4-66c6-4ac5-b7e7-104297bd1b01" providerId="ADAL" clId="{80D49444-5E3F-48E4-98E1-C74E41E3A945}" dt="2024-04-19T07:27:07.298" v="7201" actId="1076"/>
        <pc:sldMkLst>
          <pc:docMk/>
          <pc:sldMk cId="713349935" sldId="256"/>
        </pc:sldMkLst>
        <pc:spChg chg="mod">
          <ac:chgData name="Marianne Harding" userId="f1d4fad4-66c6-4ac5-b7e7-104297bd1b01" providerId="ADAL" clId="{80D49444-5E3F-48E4-98E1-C74E41E3A945}" dt="2024-04-18T14:44:46.611" v="6378" actId="6549"/>
          <ac:spMkLst>
            <pc:docMk/>
            <pc:sldMk cId="713349935" sldId="256"/>
            <ac:spMk id="2" creationId="{E1EB9B33-3E13-83CB-88F9-4142AB8EDEF5}"/>
          </ac:spMkLst>
        </pc:spChg>
        <pc:picChg chg="del">
          <ac:chgData name="Marianne Harding" userId="f1d4fad4-66c6-4ac5-b7e7-104297bd1b01" providerId="ADAL" clId="{80D49444-5E3F-48E4-98E1-C74E41E3A945}" dt="2024-04-14T06:03:55.004" v="741" actId="478"/>
          <ac:picMkLst>
            <pc:docMk/>
            <pc:sldMk cId="713349935" sldId="256"/>
            <ac:picMk id="5" creationId="{5F36BC90-A48F-42A7-3AF3-2EF24986FEDC}"/>
          </ac:picMkLst>
        </pc:picChg>
        <pc:picChg chg="add mod modCrop">
          <ac:chgData name="Marianne Harding" userId="f1d4fad4-66c6-4ac5-b7e7-104297bd1b01" providerId="ADAL" clId="{80D49444-5E3F-48E4-98E1-C74E41E3A945}" dt="2024-04-19T07:27:07.298" v="7201" actId="1076"/>
          <ac:picMkLst>
            <pc:docMk/>
            <pc:sldMk cId="713349935" sldId="256"/>
            <ac:picMk id="6" creationId="{5D319C7C-BD85-82A8-C5C2-50C778EF9D89}"/>
          </ac:picMkLst>
        </pc:picChg>
        <pc:picChg chg="del">
          <ac:chgData name="Marianne Harding" userId="f1d4fad4-66c6-4ac5-b7e7-104297bd1b01" providerId="ADAL" clId="{80D49444-5E3F-48E4-98E1-C74E41E3A945}" dt="2024-04-14T06:03:57.196" v="742" actId="478"/>
          <ac:picMkLst>
            <pc:docMk/>
            <pc:sldMk cId="713349935" sldId="256"/>
            <ac:picMk id="7" creationId="{12861B0D-3486-7EA3-E493-1F970D6AC863}"/>
          </ac:picMkLst>
        </pc:picChg>
      </pc:sldChg>
      <pc:sldChg chg="del">
        <pc:chgData name="Marianne Harding" userId="f1d4fad4-66c6-4ac5-b7e7-104297bd1b01" providerId="ADAL" clId="{80D49444-5E3F-48E4-98E1-C74E41E3A945}" dt="2024-04-12T06:54:19.319" v="127" actId="47"/>
        <pc:sldMkLst>
          <pc:docMk/>
          <pc:sldMk cId="2698153820" sldId="257"/>
        </pc:sldMkLst>
      </pc:sldChg>
      <pc:sldChg chg="modSp mod ord modShow modNotesTx">
        <pc:chgData name="Marianne Harding" userId="f1d4fad4-66c6-4ac5-b7e7-104297bd1b01" providerId="ADAL" clId="{80D49444-5E3F-48E4-98E1-C74E41E3A945}" dt="2024-04-19T07:37:35.112" v="7486" actId="20577"/>
        <pc:sldMkLst>
          <pc:docMk/>
          <pc:sldMk cId="1492472224" sldId="258"/>
        </pc:sldMkLst>
        <pc:spChg chg="mod">
          <ac:chgData name="Marianne Harding" userId="f1d4fad4-66c6-4ac5-b7e7-104297bd1b01" providerId="ADAL" clId="{80D49444-5E3F-48E4-98E1-C74E41E3A945}" dt="2024-04-19T07:37:35.112" v="7486" actId="20577"/>
          <ac:spMkLst>
            <pc:docMk/>
            <pc:sldMk cId="1492472224" sldId="258"/>
            <ac:spMk id="3" creationId="{120E5934-3F8F-6506-A94C-0AD40181B232}"/>
          </ac:spMkLst>
        </pc:spChg>
      </pc:sldChg>
      <pc:sldChg chg="modSp del mod">
        <pc:chgData name="Marianne Harding" userId="f1d4fad4-66c6-4ac5-b7e7-104297bd1b01" providerId="ADAL" clId="{80D49444-5E3F-48E4-98E1-C74E41E3A945}" dt="2024-04-12T06:58:01.338" v="629" actId="47"/>
        <pc:sldMkLst>
          <pc:docMk/>
          <pc:sldMk cId="368013691" sldId="260"/>
        </pc:sldMkLst>
        <pc:spChg chg="mod">
          <ac:chgData name="Marianne Harding" userId="f1d4fad4-66c6-4ac5-b7e7-104297bd1b01" providerId="ADAL" clId="{80D49444-5E3F-48E4-98E1-C74E41E3A945}" dt="2024-04-12T06:57:57.212" v="628" actId="20577"/>
          <ac:spMkLst>
            <pc:docMk/>
            <pc:sldMk cId="368013691" sldId="260"/>
            <ac:spMk id="3" creationId="{5B91A36B-E1A0-6FC5-339A-06C9738BC865}"/>
          </ac:spMkLst>
        </pc:spChg>
        <pc:spChg chg="mod">
          <ac:chgData name="Marianne Harding" userId="f1d4fad4-66c6-4ac5-b7e7-104297bd1b01" providerId="ADAL" clId="{80D49444-5E3F-48E4-98E1-C74E41E3A945}" dt="2024-04-12T06:57:55.432" v="620" actId="27636"/>
          <ac:spMkLst>
            <pc:docMk/>
            <pc:sldMk cId="368013691" sldId="260"/>
            <ac:spMk id="4" creationId="{45BBA12E-56E0-2218-9DFE-AD0C2040EAB6}"/>
          </ac:spMkLst>
        </pc:spChg>
      </pc:sldChg>
      <pc:sldChg chg="del">
        <pc:chgData name="Marianne Harding" userId="f1d4fad4-66c6-4ac5-b7e7-104297bd1b01" providerId="ADAL" clId="{80D49444-5E3F-48E4-98E1-C74E41E3A945}" dt="2024-04-12T06:57:23.200" v="580" actId="47"/>
        <pc:sldMkLst>
          <pc:docMk/>
          <pc:sldMk cId="1636848183" sldId="261"/>
        </pc:sldMkLst>
      </pc:sldChg>
      <pc:sldChg chg="del">
        <pc:chgData name="Marianne Harding" userId="f1d4fad4-66c6-4ac5-b7e7-104297bd1b01" providerId="ADAL" clId="{80D49444-5E3F-48E4-98E1-C74E41E3A945}" dt="2024-04-12T06:54:52.595" v="212" actId="47"/>
        <pc:sldMkLst>
          <pc:docMk/>
          <pc:sldMk cId="2450498623" sldId="263"/>
        </pc:sldMkLst>
      </pc:sldChg>
      <pc:sldChg chg="del">
        <pc:chgData name="Marianne Harding" userId="f1d4fad4-66c6-4ac5-b7e7-104297bd1b01" providerId="ADAL" clId="{80D49444-5E3F-48E4-98E1-C74E41E3A945}" dt="2024-04-12T06:57:23.200" v="580" actId="47"/>
        <pc:sldMkLst>
          <pc:docMk/>
          <pc:sldMk cId="4042880547" sldId="264"/>
        </pc:sldMkLst>
      </pc:sldChg>
      <pc:sldChg chg="addSp modSp mod ord modShow modNotesTx">
        <pc:chgData name="Marianne Harding" userId="f1d4fad4-66c6-4ac5-b7e7-104297bd1b01" providerId="ADAL" clId="{80D49444-5E3F-48E4-98E1-C74E41E3A945}" dt="2024-04-19T07:35:54.869" v="7456" actId="20577"/>
        <pc:sldMkLst>
          <pc:docMk/>
          <pc:sldMk cId="837900217" sldId="266"/>
        </pc:sldMkLst>
        <pc:spChg chg="mod">
          <ac:chgData name="Marianne Harding" userId="f1d4fad4-66c6-4ac5-b7e7-104297bd1b01" providerId="ADAL" clId="{80D49444-5E3F-48E4-98E1-C74E41E3A945}" dt="2024-04-18T09:44:33.623" v="5161" actId="20577"/>
          <ac:spMkLst>
            <pc:docMk/>
            <pc:sldMk cId="837900217" sldId="266"/>
            <ac:spMk id="2" creationId="{8AA0DFD5-B014-C15E-1529-76E0B93E4A2E}"/>
          </ac:spMkLst>
        </pc:spChg>
        <pc:spChg chg="mod">
          <ac:chgData name="Marianne Harding" userId="f1d4fad4-66c6-4ac5-b7e7-104297bd1b01" providerId="ADAL" clId="{80D49444-5E3F-48E4-98E1-C74E41E3A945}" dt="2024-04-19T03:56:38.539" v="6520" actId="27636"/>
          <ac:spMkLst>
            <pc:docMk/>
            <pc:sldMk cId="837900217" sldId="266"/>
            <ac:spMk id="3" creationId="{45AF18DD-DD62-4E85-89DB-13A9959F58D5}"/>
          </ac:spMkLst>
        </pc:spChg>
        <pc:spChg chg="add mod">
          <ac:chgData name="Marianne Harding" userId="f1d4fad4-66c6-4ac5-b7e7-104297bd1b01" providerId="ADAL" clId="{80D49444-5E3F-48E4-98E1-C74E41E3A945}" dt="2024-04-19T07:34:44.467" v="7316" actId="20577"/>
          <ac:spMkLst>
            <pc:docMk/>
            <pc:sldMk cId="837900217" sldId="266"/>
            <ac:spMk id="7" creationId="{D3E8A6E0-2F61-B255-1FD2-9DD61D6A1809}"/>
          </ac:spMkLst>
        </pc:spChg>
        <pc:picChg chg="add mod">
          <ac:chgData name="Marianne Harding" userId="f1d4fad4-66c6-4ac5-b7e7-104297bd1b01" providerId="ADAL" clId="{80D49444-5E3F-48E4-98E1-C74E41E3A945}" dt="2024-04-19T07:28:58.905" v="7208" actId="931"/>
          <ac:picMkLst>
            <pc:docMk/>
            <pc:sldMk cId="837900217" sldId="266"/>
            <ac:picMk id="5" creationId="{0938155B-244D-51BE-EB63-43377876182E}"/>
          </ac:picMkLst>
        </pc:picChg>
        <pc:picChg chg="add mod">
          <ac:chgData name="Marianne Harding" userId="f1d4fad4-66c6-4ac5-b7e7-104297bd1b01" providerId="ADAL" clId="{80D49444-5E3F-48E4-98E1-C74E41E3A945}" dt="2024-04-19T07:34:15.800" v="7309" actId="692"/>
          <ac:picMkLst>
            <pc:docMk/>
            <pc:sldMk cId="837900217" sldId="266"/>
            <ac:picMk id="6" creationId="{DD5C63E5-885D-A1E4-67DE-9376CA52EBE8}"/>
          </ac:picMkLst>
        </pc:picChg>
        <pc:picChg chg="mod">
          <ac:chgData name="Marianne Harding" userId="f1d4fad4-66c6-4ac5-b7e7-104297bd1b01" providerId="ADAL" clId="{80D49444-5E3F-48E4-98E1-C74E41E3A945}" dt="2024-04-19T07:29:05.537" v="7210" actId="1076"/>
          <ac:picMkLst>
            <pc:docMk/>
            <pc:sldMk cId="837900217" sldId="266"/>
            <ac:picMk id="8" creationId="{2D88DC80-548C-2CAD-164B-7509833E7978}"/>
          </ac:picMkLst>
        </pc:picChg>
      </pc:sldChg>
      <pc:sldChg chg="addSp delSp modSp new mod modAnim modNotesTx">
        <pc:chgData name="Marianne Harding" userId="f1d4fad4-66c6-4ac5-b7e7-104297bd1b01" providerId="ADAL" clId="{80D49444-5E3F-48E4-98E1-C74E41E3A945}" dt="2024-04-19T09:08:03.614" v="8469" actId="14826"/>
        <pc:sldMkLst>
          <pc:docMk/>
          <pc:sldMk cId="1520112621" sldId="267"/>
        </pc:sldMkLst>
        <pc:spChg chg="mod">
          <ac:chgData name="Marianne Harding" userId="f1d4fad4-66c6-4ac5-b7e7-104297bd1b01" providerId="ADAL" clId="{80D49444-5E3F-48E4-98E1-C74E41E3A945}" dt="2024-04-14T11:17:42.855" v="1311" actId="20577"/>
          <ac:spMkLst>
            <pc:docMk/>
            <pc:sldMk cId="1520112621" sldId="267"/>
            <ac:spMk id="2" creationId="{7BB76C0B-39FF-B20B-BB1A-68E7377890F8}"/>
          </ac:spMkLst>
        </pc:spChg>
        <pc:spChg chg="mod">
          <ac:chgData name="Marianne Harding" userId="f1d4fad4-66c6-4ac5-b7e7-104297bd1b01" providerId="ADAL" clId="{80D49444-5E3F-48E4-98E1-C74E41E3A945}" dt="2024-04-19T04:12:36.295" v="6619" actId="20577"/>
          <ac:spMkLst>
            <pc:docMk/>
            <pc:sldMk cId="1520112621" sldId="267"/>
            <ac:spMk id="3" creationId="{675F7E73-1AFD-F0D3-BFEE-B2AB935BB694}"/>
          </ac:spMkLst>
        </pc:spChg>
        <pc:spChg chg="del mod">
          <ac:chgData name="Marianne Harding" userId="f1d4fad4-66c6-4ac5-b7e7-104297bd1b01" providerId="ADAL" clId="{80D49444-5E3F-48E4-98E1-C74E41E3A945}" dt="2024-04-14T11:29:04.884" v="2035"/>
          <ac:spMkLst>
            <pc:docMk/>
            <pc:sldMk cId="1520112621" sldId="267"/>
            <ac:spMk id="4" creationId="{5894DF28-A892-169C-C9C3-A9E23BF6AB40}"/>
          </ac:spMkLst>
        </pc:spChg>
        <pc:spChg chg="add del">
          <ac:chgData name="Marianne Harding" userId="f1d4fad4-66c6-4ac5-b7e7-104297bd1b01" providerId="ADAL" clId="{80D49444-5E3F-48E4-98E1-C74E41E3A945}" dt="2024-04-14T11:17:55.825" v="1313" actId="22"/>
          <ac:spMkLst>
            <pc:docMk/>
            <pc:sldMk cId="1520112621" sldId="267"/>
            <ac:spMk id="6" creationId="{F7F16AB8-CEB6-6875-BCBC-F7CC6B23A3EF}"/>
          </ac:spMkLst>
        </pc:spChg>
        <pc:spChg chg="add del mod">
          <ac:chgData name="Marianne Harding" userId="f1d4fad4-66c6-4ac5-b7e7-104297bd1b01" providerId="ADAL" clId="{80D49444-5E3F-48E4-98E1-C74E41E3A945}" dt="2024-04-14T11:39:03.270" v="2052" actId="478"/>
          <ac:spMkLst>
            <pc:docMk/>
            <pc:sldMk cId="1520112621" sldId="267"/>
            <ac:spMk id="12" creationId="{94B30020-E54E-DDB7-FA89-2DF8AD13CD4B}"/>
          </ac:spMkLst>
        </pc:spChg>
        <pc:picChg chg="add del mod">
          <ac:chgData name="Marianne Harding" userId="f1d4fad4-66c6-4ac5-b7e7-104297bd1b01" providerId="ADAL" clId="{80D49444-5E3F-48E4-98E1-C74E41E3A945}" dt="2024-04-14T11:38:54.239" v="2050" actId="21"/>
          <ac:picMkLst>
            <pc:docMk/>
            <pc:sldMk cId="1520112621" sldId="267"/>
            <ac:picMk id="8" creationId="{3E5556F9-EA34-E02B-074C-CF307CE15A06}"/>
          </ac:picMkLst>
        </pc:picChg>
        <pc:picChg chg="add mod">
          <ac:chgData name="Marianne Harding" userId="f1d4fad4-66c6-4ac5-b7e7-104297bd1b01" providerId="ADAL" clId="{80D49444-5E3F-48E4-98E1-C74E41E3A945}" dt="2024-04-14T11:38:37.639" v="2045" actId="14100"/>
          <ac:picMkLst>
            <pc:docMk/>
            <pc:sldMk cId="1520112621" sldId="267"/>
            <ac:picMk id="10" creationId="{D5927C81-FF3C-606D-B31E-F0FE31B6E7F2}"/>
          </ac:picMkLst>
        </pc:picChg>
        <pc:picChg chg="add mod">
          <ac:chgData name="Marianne Harding" userId="f1d4fad4-66c6-4ac5-b7e7-104297bd1b01" providerId="ADAL" clId="{80D49444-5E3F-48E4-98E1-C74E41E3A945}" dt="2024-04-19T09:08:03.614" v="8469" actId="14826"/>
          <ac:picMkLst>
            <pc:docMk/>
            <pc:sldMk cId="1520112621" sldId="267"/>
            <ac:picMk id="13" creationId="{3E5556F9-EA34-E02B-074C-CF307CE15A06}"/>
          </ac:picMkLst>
        </pc:picChg>
      </pc:sldChg>
      <pc:sldChg chg="del">
        <pc:chgData name="Marianne Harding" userId="f1d4fad4-66c6-4ac5-b7e7-104297bd1b01" providerId="ADAL" clId="{80D49444-5E3F-48E4-98E1-C74E41E3A945}" dt="2024-04-12T06:57:17.557" v="579" actId="47"/>
        <pc:sldMkLst>
          <pc:docMk/>
          <pc:sldMk cId="3794540693" sldId="267"/>
        </pc:sldMkLst>
      </pc:sldChg>
      <pc:sldChg chg="del">
        <pc:chgData name="Marianne Harding" userId="f1d4fad4-66c6-4ac5-b7e7-104297bd1b01" providerId="ADAL" clId="{80D49444-5E3F-48E4-98E1-C74E41E3A945}" dt="2024-04-12T06:57:23.200" v="580" actId="47"/>
        <pc:sldMkLst>
          <pc:docMk/>
          <pc:sldMk cId="1590346381" sldId="268"/>
        </pc:sldMkLst>
      </pc:sldChg>
      <pc:sldChg chg="addSp delSp modSp new mod setBg modAnim modNotesTx">
        <pc:chgData name="Marianne Harding" userId="f1d4fad4-66c6-4ac5-b7e7-104297bd1b01" providerId="ADAL" clId="{80D49444-5E3F-48E4-98E1-C74E41E3A945}" dt="2024-04-19T08:01:43.017" v="8017" actId="20577"/>
        <pc:sldMkLst>
          <pc:docMk/>
          <pc:sldMk cId="3472105626" sldId="268"/>
        </pc:sldMkLst>
        <pc:spChg chg="mod ord">
          <ac:chgData name="Marianne Harding" userId="f1d4fad4-66c6-4ac5-b7e7-104297bd1b01" providerId="ADAL" clId="{80D49444-5E3F-48E4-98E1-C74E41E3A945}" dt="2024-04-19T07:36:48.728" v="7466" actId="20577"/>
          <ac:spMkLst>
            <pc:docMk/>
            <pc:sldMk cId="3472105626" sldId="268"/>
            <ac:spMk id="2" creationId="{7A9FC62B-E21E-18E3-3DF7-DFC126EBD524}"/>
          </ac:spMkLst>
        </pc:spChg>
        <pc:spChg chg="del">
          <ac:chgData name="Marianne Harding" userId="f1d4fad4-66c6-4ac5-b7e7-104297bd1b01" providerId="ADAL" clId="{80D49444-5E3F-48E4-98E1-C74E41E3A945}" dt="2024-04-14T06:05:13.417" v="790"/>
          <ac:spMkLst>
            <pc:docMk/>
            <pc:sldMk cId="3472105626" sldId="268"/>
            <ac:spMk id="3" creationId="{FC432A87-C14C-99B5-5E90-C466BE6EF409}"/>
          </ac:spMkLst>
        </pc:spChg>
        <pc:spChg chg="del">
          <ac:chgData name="Marianne Harding" userId="f1d4fad4-66c6-4ac5-b7e7-104297bd1b01" providerId="ADAL" clId="{80D49444-5E3F-48E4-98E1-C74E41E3A945}" dt="2024-04-14T06:07:11.339" v="871"/>
          <ac:spMkLst>
            <pc:docMk/>
            <pc:sldMk cId="3472105626" sldId="268"/>
            <ac:spMk id="4" creationId="{E754AEDE-C7D8-72B0-9F40-FD41DF570EE9}"/>
          </ac:spMkLst>
        </pc:spChg>
        <pc:spChg chg="add mod">
          <ac:chgData name="Marianne Harding" userId="f1d4fad4-66c6-4ac5-b7e7-104297bd1b01" providerId="ADAL" clId="{80D49444-5E3F-48E4-98E1-C74E41E3A945}" dt="2024-04-15T10:40:09.551" v="2535" actId="20577"/>
          <ac:spMkLst>
            <pc:docMk/>
            <pc:sldMk cId="3472105626" sldId="268"/>
            <ac:spMk id="6" creationId="{1B6CBCF4-F489-E9B2-6B10-BAA0100E72EB}"/>
          </ac:spMkLst>
        </pc:spChg>
        <pc:spChg chg="add mod">
          <ac:chgData name="Marianne Harding" userId="f1d4fad4-66c6-4ac5-b7e7-104297bd1b01" providerId="ADAL" clId="{80D49444-5E3F-48E4-98E1-C74E41E3A945}" dt="2024-04-14T06:09:08.704" v="942" actId="1076"/>
          <ac:spMkLst>
            <pc:docMk/>
            <pc:sldMk cId="3472105626" sldId="268"/>
            <ac:spMk id="8" creationId="{91846488-D4FE-C8D3-B01B-8F2829778DEB}"/>
          </ac:spMkLst>
        </pc:spChg>
        <pc:spChg chg="add del">
          <ac:chgData name="Marianne Harding" userId="f1d4fad4-66c6-4ac5-b7e7-104297bd1b01" providerId="ADAL" clId="{80D49444-5E3F-48E4-98E1-C74E41E3A945}" dt="2024-04-14T06:08:28.361" v="891" actId="26606"/>
          <ac:spMkLst>
            <pc:docMk/>
            <pc:sldMk cId="3472105626" sldId="268"/>
            <ac:spMk id="13" creationId="{3B47FC9C-2ED3-4100-A4EF-E8CDFEE106C9}"/>
          </ac:spMkLst>
        </pc:spChg>
        <pc:picChg chg="add mod">
          <ac:chgData name="Marianne Harding" userId="f1d4fad4-66c6-4ac5-b7e7-104297bd1b01" providerId="ADAL" clId="{80D49444-5E3F-48E4-98E1-C74E41E3A945}" dt="2024-04-14T06:08:28.361" v="891" actId="26606"/>
          <ac:picMkLst>
            <pc:docMk/>
            <pc:sldMk cId="3472105626" sldId="268"/>
            <ac:picMk id="5" creationId="{818C11C9-5618-A3AF-E353-4CB75C36DDF1}"/>
          </ac:picMkLst>
        </pc:picChg>
        <pc:picChg chg="add mod">
          <ac:chgData name="Marianne Harding" userId="f1d4fad4-66c6-4ac5-b7e7-104297bd1b01" providerId="ADAL" clId="{80D49444-5E3F-48E4-98E1-C74E41E3A945}" dt="2024-04-14T06:08:28.361" v="891" actId="26606"/>
          <ac:picMkLst>
            <pc:docMk/>
            <pc:sldMk cId="3472105626" sldId="268"/>
            <ac:picMk id="7" creationId="{5C5E3857-59F7-5BD7-AC25-3667EBE161D5}"/>
          </ac:picMkLst>
        </pc:picChg>
      </pc:sldChg>
      <pc:sldChg chg="del">
        <pc:chgData name="Marianne Harding" userId="f1d4fad4-66c6-4ac5-b7e7-104297bd1b01" providerId="ADAL" clId="{80D49444-5E3F-48E4-98E1-C74E41E3A945}" dt="2024-04-12T06:57:27.768" v="581" actId="47"/>
        <pc:sldMkLst>
          <pc:docMk/>
          <pc:sldMk cId="804582365" sldId="269"/>
        </pc:sldMkLst>
      </pc:sldChg>
      <pc:sldChg chg="addSp delSp modSp new mod ord setBg delAnim modAnim modNotesTx">
        <pc:chgData name="Marianne Harding" userId="f1d4fad4-66c6-4ac5-b7e7-104297bd1b01" providerId="ADAL" clId="{80D49444-5E3F-48E4-98E1-C74E41E3A945}" dt="2024-04-19T09:11:19.618" v="8475" actId="26606"/>
        <pc:sldMkLst>
          <pc:docMk/>
          <pc:sldMk cId="2953116285" sldId="269"/>
        </pc:sldMkLst>
        <pc:spChg chg="mod">
          <ac:chgData name="Marianne Harding" userId="f1d4fad4-66c6-4ac5-b7e7-104297bd1b01" providerId="ADAL" clId="{80D49444-5E3F-48E4-98E1-C74E41E3A945}" dt="2024-04-19T09:11:19.618" v="8475" actId="26606"/>
          <ac:spMkLst>
            <pc:docMk/>
            <pc:sldMk cId="2953116285" sldId="269"/>
            <ac:spMk id="2" creationId="{E5E24804-AD19-3ACF-EFD3-09FB918C7CC7}"/>
          </ac:spMkLst>
        </pc:spChg>
        <pc:spChg chg="mod">
          <ac:chgData name="Marianne Harding" userId="f1d4fad4-66c6-4ac5-b7e7-104297bd1b01" providerId="ADAL" clId="{80D49444-5E3F-48E4-98E1-C74E41E3A945}" dt="2024-04-19T09:11:19.618" v="8475" actId="26606"/>
          <ac:spMkLst>
            <pc:docMk/>
            <pc:sldMk cId="2953116285" sldId="269"/>
            <ac:spMk id="3" creationId="{D0CECBF4-5FC7-1838-431B-743FA741C906}"/>
          </ac:spMkLst>
        </pc:spChg>
        <pc:spChg chg="mod">
          <ac:chgData name="Marianne Harding" userId="f1d4fad4-66c6-4ac5-b7e7-104297bd1b01" providerId="ADAL" clId="{80D49444-5E3F-48E4-98E1-C74E41E3A945}" dt="2024-04-19T09:11:19.618" v="8475" actId="26606"/>
          <ac:spMkLst>
            <pc:docMk/>
            <pc:sldMk cId="2953116285" sldId="269"/>
            <ac:spMk id="4" creationId="{E4340639-77A2-A410-BB1B-1E4A29B558E9}"/>
          </ac:spMkLst>
        </pc:spChg>
        <pc:spChg chg="add">
          <ac:chgData name="Marianne Harding" userId="f1d4fad4-66c6-4ac5-b7e7-104297bd1b01" providerId="ADAL" clId="{80D49444-5E3F-48E4-98E1-C74E41E3A945}" dt="2024-04-19T09:11:19.618" v="8475" actId="26606"/>
          <ac:spMkLst>
            <pc:docMk/>
            <pc:sldMk cId="2953116285" sldId="269"/>
            <ac:spMk id="15" creationId="{BACC6370-2D7E-4714-9D71-7542949D7D5D}"/>
          </ac:spMkLst>
        </pc:spChg>
        <pc:spChg chg="add">
          <ac:chgData name="Marianne Harding" userId="f1d4fad4-66c6-4ac5-b7e7-104297bd1b01" providerId="ADAL" clId="{80D49444-5E3F-48E4-98E1-C74E41E3A945}" dt="2024-04-19T09:11:19.618" v="8475" actId="26606"/>
          <ac:spMkLst>
            <pc:docMk/>
            <pc:sldMk cId="2953116285" sldId="269"/>
            <ac:spMk id="17" creationId="{F68B3F68-107C-434F-AA38-110D5EA91B85}"/>
          </ac:spMkLst>
        </pc:spChg>
        <pc:spChg chg="add">
          <ac:chgData name="Marianne Harding" userId="f1d4fad4-66c6-4ac5-b7e7-104297bd1b01" providerId="ADAL" clId="{80D49444-5E3F-48E4-98E1-C74E41E3A945}" dt="2024-04-19T09:11:19.618" v="8475" actId="26606"/>
          <ac:spMkLst>
            <pc:docMk/>
            <pc:sldMk cId="2953116285" sldId="269"/>
            <ac:spMk id="19" creationId="{AAD0DBB9-1A4B-4391-81D4-CB19F9AB918A}"/>
          </ac:spMkLst>
        </pc:spChg>
        <pc:spChg chg="add">
          <ac:chgData name="Marianne Harding" userId="f1d4fad4-66c6-4ac5-b7e7-104297bd1b01" providerId="ADAL" clId="{80D49444-5E3F-48E4-98E1-C74E41E3A945}" dt="2024-04-19T09:11:19.618" v="8475" actId="26606"/>
          <ac:spMkLst>
            <pc:docMk/>
            <pc:sldMk cId="2953116285" sldId="269"/>
            <ac:spMk id="21" creationId="{063BBA22-50EA-4C4D-BE05-F1CE4E63AA56}"/>
          </ac:spMkLst>
        </pc:spChg>
        <pc:picChg chg="add mod">
          <ac:chgData name="Marianne Harding" userId="f1d4fad4-66c6-4ac5-b7e7-104297bd1b01" providerId="ADAL" clId="{80D49444-5E3F-48E4-98E1-C74E41E3A945}" dt="2024-04-19T09:11:19.618" v="8475" actId="26606"/>
          <ac:picMkLst>
            <pc:docMk/>
            <pc:sldMk cId="2953116285" sldId="269"/>
            <ac:picMk id="5" creationId="{1FA2AB07-6E96-AC3F-7165-9B35E890005B}"/>
          </ac:picMkLst>
        </pc:picChg>
        <pc:picChg chg="add mod">
          <ac:chgData name="Marianne Harding" userId="f1d4fad4-66c6-4ac5-b7e7-104297bd1b01" providerId="ADAL" clId="{80D49444-5E3F-48E4-98E1-C74E41E3A945}" dt="2024-04-19T09:11:19.618" v="8475" actId="26606"/>
          <ac:picMkLst>
            <pc:docMk/>
            <pc:sldMk cId="2953116285" sldId="269"/>
            <ac:picMk id="6" creationId="{EFD606F6-472E-046F-A086-919B0DA0145B}"/>
          </ac:picMkLst>
        </pc:picChg>
        <pc:picChg chg="add mod">
          <ac:chgData name="Marianne Harding" userId="f1d4fad4-66c6-4ac5-b7e7-104297bd1b01" providerId="ADAL" clId="{80D49444-5E3F-48E4-98E1-C74E41E3A945}" dt="2024-04-19T09:11:19.618" v="8475" actId="26606"/>
          <ac:picMkLst>
            <pc:docMk/>
            <pc:sldMk cId="2953116285" sldId="269"/>
            <ac:picMk id="7" creationId="{4B953573-C1C8-59DD-136C-9551800BD59B}"/>
          </ac:picMkLst>
        </pc:picChg>
        <pc:picChg chg="add del mod">
          <ac:chgData name="Marianne Harding" userId="f1d4fad4-66c6-4ac5-b7e7-104297bd1b01" providerId="ADAL" clId="{80D49444-5E3F-48E4-98E1-C74E41E3A945}" dt="2024-04-18T12:17:52.834" v="5453" actId="21"/>
          <ac:picMkLst>
            <pc:docMk/>
            <pc:sldMk cId="2953116285" sldId="269"/>
            <ac:picMk id="8" creationId="{FB8C4982-2923-1B48-7CE2-45FB391E0918}"/>
          </ac:picMkLst>
        </pc:picChg>
        <pc:picChg chg="add mod">
          <ac:chgData name="Marianne Harding" userId="f1d4fad4-66c6-4ac5-b7e7-104297bd1b01" providerId="ADAL" clId="{80D49444-5E3F-48E4-98E1-C74E41E3A945}" dt="2024-04-19T09:11:19.618" v="8475" actId="26606"/>
          <ac:picMkLst>
            <pc:docMk/>
            <pc:sldMk cId="2953116285" sldId="269"/>
            <ac:picMk id="10" creationId="{B5C66477-C770-A9F0-907F-1A38A1CC7F6C}"/>
          </ac:picMkLst>
        </pc:picChg>
      </pc:sldChg>
      <pc:sldChg chg="del">
        <pc:chgData name="Marianne Harding" userId="f1d4fad4-66c6-4ac5-b7e7-104297bd1b01" providerId="ADAL" clId="{80D49444-5E3F-48E4-98E1-C74E41E3A945}" dt="2024-04-12T06:57:27.768" v="581" actId="47"/>
        <pc:sldMkLst>
          <pc:docMk/>
          <pc:sldMk cId="1055359245" sldId="270"/>
        </pc:sldMkLst>
      </pc:sldChg>
      <pc:sldChg chg="addSp modSp new mod setBg modAnim modNotesTx">
        <pc:chgData name="Marianne Harding" userId="f1d4fad4-66c6-4ac5-b7e7-104297bd1b01" providerId="ADAL" clId="{80D49444-5E3F-48E4-98E1-C74E41E3A945}" dt="2024-04-19T09:11:09.911" v="8474" actId="26606"/>
        <pc:sldMkLst>
          <pc:docMk/>
          <pc:sldMk cId="3747166420" sldId="270"/>
        </pc:sldMkLst>
        <pc:spChg chg="mod">
          <ac:chgData name="Marianne Harding" userId="f1d4fad4-66c6-4ac5-b7e7-104297bd1b01" providerId="ADAL" clId="{80D49444-5E3F-48E4-98E1-C74E41E3A945}" dt="2024-04-19T09:11:09.911" v="8474" actId="26606"/>
          <ac:spMkLst>
            <pc:docMk/>
            <pc:sldMk cId="3747166420" sldId="270"/>
            <ac:spMk id="2" creationId="{34D8C511-34DC-E789-E174-70B4781634EA}"/>
          </ac:spMkLst>
        </pc:spChg>
        <pc:spChg chg="mod">
          <ac:chgData name="Marianne Harding" userId="f1d4fad4-66c6-4ac5-b7e7-104297bd1b01" providerId="ADAL" clId="{80D49444-5E3F-48E4-98E1-C74E41E3A945}" dt="2024-04-19T09:11:09.911" v="8474" actId="26606"/>
          <ac:spMkLst>
            <pc:docMk/>
            <pc:sldMk cId="3747166420" sldId="270"/>
            <ac:spMk id="3" creationId="{184F0024-EF2D-9FA3-D49D-8F32A25C099F}"/>
          </ac:spMkLst>
        </pc:spChg>
        <pc:spChg chg="mod">
          <ac:chgData name="Marianne Harding" userId="f1d4fad4-66c6-4ac5-b7e7-104297bd1b01" providerId="ADAL" clId="{80D49444-5E3F-48E4-98E1-C74E41E3A945}" dt="2024-04-19T09:11:09.911" v="8474" actId="26606"/>
          <ac:spMkLst>
            <pc:docMk/>
            <pc:sldMk cId="3747166420" sldId="270"/>
            <ac:spMk id="4" creationId="{2A55FECB-3ACD-31B0-C7C2-0881EBE7CAC7}"/>
          </ac:spMkLst>
        </pc:spChg>
        <pc:spChg chg="add">
          <ac:chgData name="Marianne Harding" userId="f1d4fad4-66c6-4ac5-b7e7-104297bd1b01" providerId="ADAL" clId="{80D49444-5E3F-48E4-98E1-C74E41E3A945}" dt="2024-04-19T09:11:09.911" v="8474" actId="26606"/>
          <ac:spMkLst>
            <pc:docMk/>
            <pc:sldMk cId="3747166420" sldId="270"/>
            <ac:spMk id="23" creationId="{BACC6370-2D7E-4714-9D71-7542949D7D5D}"/>
          </ac:spMkLst>
        </pc:spChg>
        <pc:spChg chg="add">
          <ac:chgData name="Marianne Harding" userId="f1d4fad4-66c6-4ac5-b7e7-104297bd1b01" providerId="ADAL" clId="{80D49444-5E3F-48E4-98E1-C74E41E3A945}" dt="2024-04-19T09:11:09.911" v="8474" actId="26606"/>
          <ac:spMkLst>
            <pc:docMk/>
            <pc:sldMk cId="3747166420" sldId="270"/>
            <ac:spMk id="25" creationId="{F68B3F68-107C-434F-AA38-110D5EA91B85}"/>
          </ac:spMkLst>
        </pc:spChg>
        <pc:spChg chg="add">
          <ac:chgData name="Marianne Harding" userId="f1d4fad4-66c6-4ac5-b7e7-104297bd1b01" providerId="ADAL" clId="{80D49444-5E3F-48E4-98E1-C74E41E3A945}" dt="2024-04-19T09:11:09.911" v="8474" actId="26606"/>
          <ac:spMkLst>
            <pc:docMk/>
            <pc:sldMk cId="3747166420" sldId="270"/>
            <ac:spMk id="27" creationId="{AAD0DBB9-1A4B-4391-81D4-CB19F9AB918A}"/>
          </ac:spMkLst>
        </pc:spChg>
        <pc:spChg chg="add">
          <ac:chgData name="Marianne Harding" userId="f1d4fad4-66c6-4ac5-b7e7-104297bd1b01" providerId="ADAL" clId="{80D49444-5E3F-48E4-98E1-C74E41E3A945}" dt="2024-04-19T09:11:09.911" v="8474" actId="26606"/>
          <ac:spMkLst>
            <pc:docMk/>
            <pc:sldMk cId="3747166420" sldId="270"/>
            <ac:spMk id="29" creationId="{063BBA22-50EA-4C4D-BE05-F1CE4E63AA56}"/>
          </ac:spMkLst>
        </pc:spChg>
        <pc:picChg chg="add mod">
          <ac:chgData name="Marianne Harding" userId="f1d4fad4-66c6-4ac5-b7e7-104297bd1b01" providerId="ADAL" clId="{80D49444-5E3F-48E4-98E1-C74E41E3A945}" dt="2024-04-19T09:11:09.911" v="8474" actId="26606"/>
          <ac:picMkLst>
            <pc:docMk/>
            <pc:sldMk cId="3747166420" sldId="270"/>
            <ac:picMk id="6" creationId="{C278D33A-C620-6713-882A-9B9DAC535643}"/>
          </ac:picMkLst>
        </pc:picChg>
        <pc:picChg chg="add mod">
          <ac:chgData name="Marianne Harding" userId="f1d4fad4-66c6-4ac5-b7e7-104297bd1b01" providerId="ADAL" clId="{80D49444-5E3F-48E4-98E1-C74E41E3A945}" dt="2024-04-19T09:11:09.911" v="8474" actId="26606"/>
          <ac:picMkLst>
            <pc:docMk/>
            <pc:sldMk cId="3747166420" sldId="270"/>
            <ac:picMk id="8" creationId="{D1C5799A-AF05-E23A-364B-4E5108281434}"/>
          </ac:picMkLst>
        </pc:picChg>
        <pc:picChg chg="add mod">
          <ac:chgData name="Marianne Harding" userId="f1d4fad4-66c6-4ac5-b7e7-104297bd1b01" providerId="ADAL" clId="{80D49444-5E3F-48E4-98E1-C74E41E3A945}" dt="2024-04-19T09:11:09.911" v="8474" actId="26606"/>
          <ac:picMkLst>
            <pc:docMk/>
            <pc:sldMk cId="3747166420" sldId="270"/>
            <ac:picMk id="14" creationId="{5D958039-EB6B-4232-BB15-AC779D2617CE}"/>
          </ac:picMkLst>
        </pc:picChg>
        <pc:picChg chg="add mod">
          <ac:chgData name="Marianne Harding" userId="f1d4fad4-66c6-4ac5-b7e7-104297bd1b01" providerId="ADAL" clId="{80D49444-5E3F-48E4-98E1-C74E41E3A945}" dt="2024-04-19T09:11:09.911" v="8474" actId="26606"/>
          <ac:picMkLst>
            <pc:docMk/>
            <pc:sldMk cId="3747166420" sldId="270"/>
            <ac:picMk id="18" creationId="{5426BD01-A320-E9A1-DBAF-96878B59B28E}"/>
          </ac:picMkLst>
        </pc:picChg>
      </pc:sldChg>
      <pc:sldChg chg="addSp delSp modSp new mod">
        <pc:chgData name="Marianne Harding" userId="f1d4fad4-66c6-4ac5-b7e7-104297bd1b01" providerId="ADAL" clId="{80D49444-5E3F-48E4-98E1-C74E41E3A945}" dt="2024-04-19T09:13:38.238" v="8482" actId="164"/>
        <pc:sldMkLst>
          <pc:docMk/>
          <pc:sldMk cId="4039257673" sldId="271"/>
        </pc:sldMkLst>
        <pc:spChg chg="mod">
          <ac:chgData name="Marianne Harding" userId="f1d4fad4-66c6-4ac5-b7e7-104297bd1b01" providerId="ADAL" clId="{80D49444-5E3F-48E4-98E1-C74E41E3A945}" dt="2024-04-14T11:23:32.428" v="1877" actId="20577"/>
          <ac:spMkLst>
            <pc:docMk/>
            <pc:sldMk cId="4039257673" sldId="271"/>
            <ac:spMk id="2" creationId="{3C41D63F-FF20-292E-07E9-EBBBC64BDB3B}"/>
          </ac:spMkLst>
        </pc:spChg>
        <pc:spChg chg="mod">
          <ac:chgData name="Marianne Harding" userId="f1d4fad4-66c6-4ac5-b7e7-104297bd1b01" providerId="ADAL" clId="{80D49444-5E3F-48E4-98E1-C74E41E3A945}" dt="2024-04-19T08:40:11.057" v="8440" actId="27636"/>
          <ac:spMkLst>
            <pc:docMk/>
            <pc:sldMk cId="4039257673" sldId="271"/>
            <ac:spMk id="3" creationId="{48A269D8-08A8-F130-34E9-0989FB9456E2}"/>
          </ac:spMkLst>
        </pc:spChg>
        <pc:spChg chg="del">
          <ac:chgData name="Marianne Harding" userId="f1d4fad4-66c6-4ac5-b7e7-104297bd1b01" providerId="ADAL" clId="{80D49444-5E3F-48E4-98E1-C74E41E3A945}" dt="2024-04-18T12:36:11.756" v="5775" actId="931"/>
          <ac:spMkLst>
            <pc:docMk/>
            <pc:sldMk cId="4039257673" sldId="271"/>
            <ac:spMk id="4" creationId="{997721E6-5007-14FB-0F5D-DACA6526AB68}"/>
          </ac:spMkLst>
        </pc:spChg>
        <pc:spChg chg="add mod">
          <ac:chgData name="Marianne Harding" userId="f1d4fad4-66c6-4ac5-b7e7-104297bd1b01" providerId="ADAL" clId="{80D49444-5E3F-48E4-98E1-C74E41E3A945}" dt="2024-04-19T04:48:11.650" v="6832" actId="1076"/>
          <ac:spMkLst>
            <pc:docMk/>
            <pc:sldMk cId="4039257673" sldId="271"/>
            <ac:spMk id="7" creationId="{740A4743-841F-2416-B037-791B3F269537}"/>
          </ac:spMkLst>
        </pc:spChg>
        <pc:spChg chg="mod topLvl">
          <ac:chgData name="Marianne Harding" userId="f1d4fad4-66c6-4ac5-b7e7-104297bd1b01" providerId="ADAL" clId="{80D49444-5E3F-48E4-98E1-C74E41E3A945}" dt="2024-04-19T09:13:27.334" v="8481" actId="164"/>
          <ac:spMkLst>
            <pc:docMk/>
            <pc:sldMk cId="4039257673" sldId="271"/>
            <ac:spMk id="11" creationId="{90910E5F-B03D-5E25-A60A-B6DDFBD90570}"/>
          </ac:spMkLst>
        </pc:spChg>
        <pc:spChg chg="add mod topLvl">
          <ac:chgData name="Marianne Harding" userId="f1d4fad4-66c6-4ac5-b7e7-104297bd1b01" providerId="ADAL" clId="{80D49444-5E3F-48E4-98E1-C74E41E3A945}" dt="2024-04-19T09:13:38.238" v="8482" actId="164"/>
          <ac:spMkLst>
            <pc:docMk/>
            <pc:sldMk cId="4039257673" sldId="271"/>
            <ac:spMk id="13" creationId="{B52B70C9-05DA-BE17-C89E-8E37C0C38DE6}"/>
          </ac:spMkLst>
        </pc:spChg>
        <pc:grpChg chg="add mod">
          <ac:chgData name="Marianne Harding" userId="f1d4fad4-66c6-4ac5-b7e7-104297bd1b01" providerId="ADAL" clId="{80D49444-5E3F-48E4-98E1-C74E41E3A945}" dt="2024-04-19T09:13:27.334" v="8481" actId="164"/>
          <ac:grpSpMkLst>
            <pc:docMk/>
            <pc:sldMk cId="4039257673" sldId="271"/>
            <ac:grpSpMk id="4" creationId="{9E9FC96A-AF7E-D199-584C-651A3BDDF561}"/>
          </ac:grpSpMkLst>
        </pc:grpChg>
        <pc:grpChg chg="add mod">
          <ac:chgData name="Marianne Harding" userId="f1d4fad4-66c6-4ac5-b7e7-104297bd1b01" providerId="ADAL" clId="{80D49444-5E3F-48E4-98E1-C74E41E3A945}" dt="2024-04-19T09:13:38.238" v="8482" actId="164"/>
          <ac:grpSpMkLst>
            <pc:docMk/>
            <pc:sldMk cId="4039257673" sldId="271"/>
            <ac:grpSpMk id="5" creationId="{8621E359-66F1-B30A-860E-2982757AB444}"/>
          </ac:grpSpMkLst>
        </pc:grpChg>
        <pc:grpChg chg="add del mod">
          <ac:chgData name="Marianne Harding" userId="f1d4fad4-66c6-4ac5-b7e7-104297bd1b01" providerId="ADAL" clId="{80D49444-5E3F-48E4-98E1-C74E41E3A945}" dt="2024-04-19T09:12:18.858" v="8476" actId="165"/>
          <ac:grpSpMkLst>
            <pc:docMk/>
            <pc:sldMk cId="4039257673" sldId="271"/>
            <ac:grpSpMk id="15" creationId="{2FDE2DFA-B033-E721-B025-AE969217E29E}"/>
          </ac:grpSpMkLst>
        </pc:grpChg>
        <pc:grpChg chg="add del mod">
          <ac:chgData name="Marianne Harding" userId="f1d4fad4-66c6-4ac5-b7e7-104297bd1b01" providerId="ADAL" clId="{80D49444-5E3F-48E4-98E1-C74E41E3A945}" dt="2024-04-19T09:12:56.311" v="8479" actId="165"/>
          <ac:grpSpMkLst>
            <pc:docMk/>
            <pc:sldMk cId="4039257673" sldId="271"/>
            <ac:grpSpMk id="16" creationId="{27A8A21E-B83F-D45E-7B63-3E4842A9CDBC}"/>
          </ac:grpSpMkLst>
        </pc:grpChg>
        <pc:picChg chg="add del mod">
          <ac:chgData name="Marianne Harding" userId="f1d4fad4-66c6-4ac5-b7e7-104297bd1b01" providerId="ADAL" clId="{80D49444-5E3F-48E4-98E1-C74E41E3A945}" dt="2024-04-19T07:41:36.753" v="7491" actId="478"/>
          <ac:picMkLst>
            <pc:docMk/>
            <pc:sldMk cId="4039257673" sldId="271"/>
            <ac:picMk id="5" creationId="{A02788AB-2CF1-35B6-1F9F-C6034BBBFE8E}"/>
          </ac:picMkLst>
        </pc:picChg>
        <pc:picChg chg="add mod">
          <ac:chgData name="Marianne Harding" userId="f1d4fad4-66c6-4ac5-b7e7-104297bd1b01" providerId="ADAL" clId="{80D49444-5E3F-48E4-98E1-C74E41E3A945}" dt="2024-04-19T04:48:46.445" v="6837" actId="207"/>
          <ac:picMkLst>
            <pc:docMk/>
            <pc:sldMk cId="4039257673" sldId="271"/>
            <ac:picMk id="6" creationId="{7E34241C-8B0F-5AF9-1386-D4BB8E4BA9A9}"/>
          </ac:picMkLst>
        </pc:picChg>
        <pc:picChg chg="add del mod">
          <ac:chgData name="Marianne Harding" userId="f1d4fad4-66c6-4ac5-b7e7-104297bd1b01" providerId="ADAL" clId="{80D49444-5E3F-48E4-98E1-C74E41E3A945}" dt="2024-04-19T07:42:23.264" v="7496" actId="27803"/>
          <ac:picMkLst>
            <pc:docMk/>
            <pc:sldMk cId="4039257673" sldId="271"/>
            <ac:picMk id="9" creationId="{90910E5F-B03D-5E25-A60A-B6DDFBD90570}"/>
          </ac:picMkLst>
        </pc:picChg>
        <pc:picChg chg="add mod topLvl">
          <ac:chgData name="Marianne Harding" userId="f1d4fad4-66c6-4ac5-b7e7-104297bd1b01" providerId="ADAL" clId="{80D49444-5E3F-48E4-98E1-C74E41E3A945}" dt="2024-04-19T09:13:38.238" v="8482" actId="164"/>
          <ac:picMkLst>
            <pc:docMk/>
            <pc:sldMk cId="4039257673" sldId="271"/>
            <ac:picMk id="10" creationId="{D9CA17CB-30C6-FFEF-409F-A8A1B04CF4FF}"/>
          </ac:picMkLst>
        </pc:picChg>
        <pc:picChg chg="add mod topLvl">
          <ac:chgData name="Marianne Harding" userId="f1d4fad4-66c6-4ac5-b7e7-104297bd1b01" providerId="ADAL" clId="{80D49444-5E3F-48E4-98E1-C74E41E3A945}" dt="2024-04-19T09:13:27.334" v="8481" actId="164"/>
          <ac:picMkLst>
            <pc:docMk/>
            <pc:sldMk cId="4039257673" sldId="271"/>
            <ac:picMk id="12" creationId="{79F83720-B53C-B0A5-3F9C-7794996AF77D}"/>
          </ac:picMkLst>
        </pc:picChg>
        <pc:picChg chg="add mod topLvl">
          <ac:chgData name="Marianne Harding" userId="f1d4fad4-66c6-4ac5-b7e7-104297bd1b01" providerId="ADAL" clId="{80D49444-5E3F-48E4-98E1-C74E41E3A945}" dt="2024-04-19T09:13:38.238" v="8482" actId="164"/>
          <ac:picMkLst>
            <pc:docMk/>
            <pc:sldMk cId="4039257673" sldId="271"/>
            <ac:picMk id="14" creationId="{663D087A-88B6-2E22-7D7F-E0977708E8D4}"/>
          </ac:picMkLst>
        </pc:picChg>
      </pc:sldChg>
      <pc:sldChg chg="addSp delSp modSp new mod modAnim modNotesTx">
        <pc:chgData name="Marianne Harding" userId="f1d4fad4-66c6-4ac5-b7e7-104297bd1b01" providerId="ADAL" clId="{80D49444-5E3F-48E4-98E1-C74E41E3A945}" dt="2024-04-19T09:16:29.262" v="8492" actId="14826"/>
        <pc:sldMkLst>
          <pc:docMk/>
          <pc:sldMk cId="272382206" sldId="272"/>
        </pc:sldMkLst>
        <pc:spChg chg="mod">
          <ac:chgData name="Marianne Harding" userId="f1d4fad4-66c6-4ac5-b7e7-104297bd1b01" providerId="ADAL" clId="{80D49444-5E3F-48E4-98E1-C74E41E3A945}" dt="2024-04-18T12:51:28.871" v="6106" actId="20577"/>
          <ac:spMkLst>
            <pc:docMk/>
            <pc:sldMk cId="272382206" sldId="272"/>
            <ac:spMk id="2" creationId="{344304C7-2CB3-7EBA-9AB5-2AD652EE8F6B}"/>
          </ac:spMkLst>
        </pc:spChg>
        <pc:spChg chg="mod">
          <ac:chgData name="Marianne Harding" userId="f1d4fad4-66c6-4ac5-b7e7-104297bd1b01" providerId="ADAL" clId="{80D49444-5E3F-48E4-98E1-C74E41E3A945}" dt="2024-04-19T04:50:52.966" v="6887" actId="20577"/>
          <ac:spMkLst>
            <pc:docMk/>
            <pc:sldMk cId="272382206" sldId="272"/>
            <ac:spMk id="3" creationId="{D3A19AF1-17F0-2DEC-D8D4-55E8E143AB30}"/>
          </ac:spMkLst>
        </pc:spChg>
        <pc:spChg chg="add del mod">
          <ac:chgData name="Marianne Harding" userId="f1d4fad4-66c6-4ac5-b7e7-104297bd1b01" providerId="ADAL" clId="{80D49444-5E3F-48E4-98E1-C74E41E3A945}" dt="2024-04-19T04:49:49.155" v="6856" actId="692"/>
          <ac:spMkLst>
            <pc:docMk/>
            <pc:sldMk cId="272382206" sldId="272"/>
            <ac:spMk id="4" creationId="{17166A14-141E-787B-27B5-FE72C42068E3}"/>
          </ac:spMkLst>
        </pc:spChg>
        <pc:picChg chg="add mod">
          <ac:chgData name="Marianne Harding" userId="f1d4fad4-66c6-4ac5-b7e7-104297bd1b01" providerId="ADAL" clId="{80D49444-5E3F-48E4-98E1-C74E41E3A945}" dt="2024-04-18T12:40:22.283" v="5973"/>
          <ac:picMkLst>
            <pc:docMk/>
            <pc:sldMk cId="272382206" sldId="272"/>
            <ac:picMk id="6" creationId="{8CBB95D6-22C7-4EF2-240B-FBDA46F9B21B}"/>
          </ac:picMkLst>
        </pc:picChg>
        <pc:picChg chg="add mod">
          <ac:chgData name="Marianne Harding" userId="f1d4fad4-66c6-4ac5-b7e7-104297bd1b01" providerId="ADAL" clId="{80D49444-5E3F-48E4-98E1-C74E41E3A945}" dt="2024-04-18T12:40:28.273" v="5975"/>
          <ac:picMkLst>
            <pc:docMk/>
            <pc:sldMk cId="272382206" sldId="272"/>
            <ac:picMk id="8" creationId="{6DB291B2-CFC8-0763-8E40-3C1DB9DCA895}"/>
          </ac:picMkLst>
        </pc:picChg>
        <pc:picChg chg="add mod">
          <ac:chgData name="Marianne Harding" userId="f1d4fad4-66c6-4ac5-b7e7-104297bd1b01" providerId="ADAL" clId="{80D49444-5E3F-48E4-98E1-C74E41E3A945}" dt="2024-04-19T09:16:11.164" v="8491" actId="14826"/>
          <ac:picMkLst>
            <pc:docMk/>
            <pc:sldMk cId="272382206" sldId="272"/>
            <ac:picMk id="9" creationId="{D95B245E-D545-9155-52F7-2FE8750D84F1}"/>
          </ac:picMkLst>
        </pc:picChg>
        <pc:picChg chg="add mod">
          <ac:chgData name="Marianne Harding" userId="f1d4fad4-66c6-4ac5-b7e7-104297bd1b01" providerId="ADAL" clId="{80D49444-5E3F-48E4-98E1-C74E41E3A945}" dt="2024-04-18T12:46:04.257" v="6006"/>
          <ac:picMkLst>
            <pc:docMk/>
            <pc:sldMk cId="272382206" sldId="272"/>
            <ac:picMk id="11" creationId="{A09E9F28-8000-97B9-E01C-E43D388D3866}"/>
          </ac:picMkLst>
        </pc:picChg>
        <pc:picChg chg="add mod">
          <ac:chgData name="Marianne Harding" userId="f1d4fad4-66c6-4ac5-b7e7-104297bd1b01" providerId="ADAL" clId="{80D49444-5E3F-48E4-98E1-C74E41E3A945}" dt="2024-04-18T12:46:14.701" v="6013"/>
          <ac:picMkLst>
            <pc:docMk/>
            <pc:sldMk cId="272382206" sldId="272"/>
            <ac:picMk id="13" creationId="{949E9C1F-F7A8-6E92-7E79-7E6D7B5B01B5}"/>
          </ac:picMkLst>
        </pc:picChg>
        <pc:picChg chg="add del mod">
          <ac:chgData name="Marianne Harding" userId="f1d4fad4-66c6-4ac5-b7e7-104297bd1b01" providerId="ADAL" clId="{80D49444-5E3F-48E4-98E1-C74E41E3A945}" dt="2024-04-18T12:50:22.207" v="6072" actId="478"/>
          <ac:picMkLst>
            <pc:docMk/>
            <pc:sldMk cId="272382206" sldId="272"/>
            <ac:picMk id="14" creationId="{F84DAF56-333C-46C7-BD21-B4008FD9E2F4}"/>
          </ac:picMkLst>
        </pc:picChg>
        <pc:picChg chg="add mod">
          <ac:chgData name="Marianne Harding" userId="f1d4fad4-66c6-4ac5-b7e7-104297bd1b01" providerId="ADAL" clId="{80D49444-5E3F-48E4-98E1-C74E41E3A945}" dt="2024-04-19T09:16:29.262" v="8492" actId="14826"/>
          <ac:picMkLst>
            <pc:docMk/>
            <pc:sldMk cId="272382206" sldId="272"/>
            <ac:picMk id="15" creationId="{77D39708-5C05-64C9-AEBF-4C26AA460180}"/>
          </ac:picMkLst>
        </pc:picChg>
        <pc:picChg chg="add mod">
          <ac:chgData name="Marianne Harding" userId="f1d4fad4-66c6-4ac5-b7e7-104297bd1b01" providerId="ADAL" clId="{80D49444-5E3F-48E4-98E1-C74E41E3A945}" dt="2024-04-19T09:15:33.567" v="8489" actId="14826"/>
          <ac:picMkLst>
            <pc:docMk/>
            <pc:sldMk cId="272382206" sldId="272"/>
            <ac:picMk id="16" creationId="{1275A107-97EB-F45A-EF62-D80882CE31B6}"/>
          </ac:picMkLst>
        </pc:picChg>
        <pc:picChg chg="add mod">
          <ac:chgData name="Marianne Harding" userId="f1d4fad4-66c6-4ac5-b7e7-104297bd1b01" providerId="ADAL" clId="{80D49444-5E3F-48E4-98E1-C74E41E3A945}" dt="2024-04-19T09:14:51.929" v="8487" actId="14826"/>
          <ac:picMkLst>
            <pc:docMk/>
            <pc:sldMk cId="272382206" sldId="272"/>
            <ac:picMk id="17" creationId="{1A9A2396-C009-DFEF-8B5D-29F253763990}"/>
          </ac:picMkLst>
        </pc:picChg>
        <pc:picChg chg="add del mod">
          <ac:chgData name="Marianne Harding" userId="f1d4fad4-66c6-4ac5-b7e7-104297bd1b01" providerId="ADAL" clId="{80D49444-5E3F-48E4-98E1-C74E41E3A945}" dt="2024-04-18T12:50:38.010" v="6077" actId="478"/>
          <ac:picMkLst>
            <pc:docMk/>
            <pc:sldMk cId="272382206" sldId="272"/>
            <ac:picMk id="18" creationId="{253A544F-931E-10AF-FF72-2B630FA0C63C}"/>
          </ac:picMkLst>
        </pc:picChg>
        <pc:picChg chg="add mod">
          <ac:chgData name="Marianne Harding" userId="f1d4fad4-66c6-4ac5-b7e7-104297bd1b01" providerId="ADAL" clId="{80D49444-5E3F-48E4-98E1-C74E41E3A945}" dt="2024-04-19T09:15:12.157" v="8488" actId="14826"/>
          <ac:picMkLst>
            <pc:docMk/>
            <pc:sldMk cId="272382206" sldId="272"/>
            <ac:picMk id="19" creationId="{6D783E64-D62D-CDAB-5BC7-35C15EA82C3D}"/>
          </ac:picMkLst>
        </pc:picChg>
        <pc:picChg chg="add mod">
          <ac:chgData name="Marianne Harding" userId="f1d4fad4-66c6-4ac5-b7e7-104297bd1b01" providerId="ADAL" clId="{80D49444-5E3F-48E4-98E1-C74E41E3A945}" dt="2024-04-19T09:15:50.376" v="8490" actId="14826"/>
          <ac:picMkLst>
            <pc:docMk/>
            <pc:sldMk cId="272382206" sldId="272"/>
            <ac:picMk id="20" creationId="{D4502D1E-1715-C199-0BC7-98BD52C969F9}"/>
          </ac:picMkLst>
        </pc:picChg>
      </pc:sldChg>
      <pc:sldChg chg="modSp new del mod">
        <pc:chgData name="Marianne Harding" userId="f1d4fad4-66c6-4ac5-b7e7-104297bd1b01" providerId="ADAL" clId="{80D49444-5E3F-48E4-98E1-C74E41E3A945}" dt="2024-04-19T07:59:38.687" v="7941" actId="47"/>
        <pc:sldMkLst>
          <pc:docMk/>
          <pc:sldMk cId="3399780158" sldId="273"/>
        </pc:sldMkLst>
        <pc:spChg chg="mod">
          <ac:chgData name="Marianne Harding" userId="f1d4fad4-66c6-4ac5-b7e7-104297bd1b01" providerId="ADAL" clId="{80D49444-5E3F-48E4-98E1-C74E41E3A945}" dt="2024-04-14T11:23:47.246" v="1918" actId="20577"/>
          <ac:spMkLst>
            <pc:docMk/>
            <pc:sldMk cId="3399780158" sldId="273"/>
            <ac:spMk id="2" creationId="{AD168230-121F-199E-6A6F-FE5DB4B602DE}"/>
          </ac:spMkLst>
        </pc:spChg>
      </pc:sldChg>
      <pc:sldChg chg="modSp new del mod">
        <pc:chgData name="Marianne Harding" userId="f1d4fad4-66c6-4ac5-b7e7-104297bd1b01" providerId="ADAL" clId="{80D49444-5E3F-48E4-98E1-C74E41E3A945}" dt="2024-04-19T07:59:38.687" v="7941" actId="47"/>
        <pc:sldMkLst>
          <pc:docMk/>
          <pc:sldMk cId="1770107787" sldId="274"/>
        </pc:sldMkLst>
        <pc:spChg chg="mod">
          <ac:chgData name="Marianne Harding" userId="f1d4fad4-66c6-4ac5-b7e7-104297bd1b01" providerId="ADAL" clId="{80D49444-5E3F-48E4-98E1-C74E41E3A945}" dt="2024-04-14T11:23:51.791" v="1930" actId="20577"/>
          <ac:spMkLst>
            <pc:docMk/>
            <pc:sldMk cId="1770107787" sldId="274"/>
            <ac:spMk id="2" creationId="{C49A2C40-D1B8-CE57-0519-F2D360E6CE9B}"/>
          </ac:spMkLst>
        </pc:spChg>
      </pc:sldChg>
      <pc:sldChg chg="new del">
        <pc:chgData name="Marianne Harding" userId="f1d4fad4-66c6-4ac5-b7e7-104297bd1b01" providerId="ADAL" clId="{80D49444-5E3F-48E4-98E1-C74E41E3A945}" dt="2024-04-19T07:59:38.687" v="7941" actId="47"/>
        <pc:sldMkLst>
          <pc:docMk/>
          <pc:sldMk cId="74928658" sldId="275"/>
        </pc:sldMkLst>
      </pc:sldChg>
      <pc:sldChg chg="addSp delSp modSp new mod modShow">
        <pc:chgData name="Marianne Harding" userId="f1d4fad4-66c6-4ac5-b7e7-104297bd1b01" providerId="ADAL" clId="{80D49444-5E3F-48E4-98E1-C74E41E3A945}" dt="2024-04-19T09:25:29.726" v="8543" actId="732"/>
        <pc:sldMkLst>
          <pc:docMk/>
          <pc:sldMk cId="4108859451" sldId="276"/>
        </pc:sldMkLst>
        <pc:spChg chg="mod">
          <ac:chgData name="Marianne Harding" userId="f1d4fad4-66c6-4ac5-b7e7-104297bd1b01" providerId="ADAL" clId="{80D49444-5E3F-48E4-98E1-C74E41E3A945}" dt="2024-04-18T13:24:43.052" v="6304" actId="14100"/>
          <ac:spMkLst>
            <pc:docMk/>
            <pc:sldMk cId="4108859451" sldId="276"/>
            <ac:spMk id="2" creationId="{379AE645-8AAD-B09D-4BC3-B8FEEEACBAEA}"/>
          </ac:spMkLst>
        </pc:spChg>
        <pc:spChg chg="mod">
          <ac:chgData name="Marianne Harding" userId="f1d4fad4-66c6-4ac5-b7e7-104297bd1b01" providerId="ADAL" clId="{80D49444-5E3F-48E4-98E1-C74E41E3A945}" dt="2024-04-18T13:24:54.924" v="6315" actId="20577"/>
          <ac:spMkLst>
            <pc:docMk/>
            <pc:sldMk cId="4108859451" sldId="276"/>
            <ac:spMk id="3" creationId="{AC954BE4-0088-E926-CE9C-A3FD69713FEE}"/>
          </ac:spMkLst>
        </pc:spChg>
        <pc:spChg chg="del mod">
          <ac:chgData name="Marianne Harding" userId="f1d4fad4-66c6-4ac5-b7e7-104297bd1b01" providerId="ADAL" clId="{80D49444-5E3F-48E4-98E1-C74E41E3A945}" dt="2024-04-18T12:55:27.565" v="6119"/>
          <ac:spMkLst>
            <pc:docMk/>
            <pc:sldMk cId="4108859451" sldId="276"/>
            <ac:spMk id="4" creationId="{6AD06690-0E08-C9B0-5EC5-2848EDB1E1A6}"/>
          </ac:spMkLst>
        </pc:spChg>
        <pc:spChg chg="add mod">
          <ac:chgData name="Marianne Harding" userId="f1d4fad4-66c6-4ac5-b7e7-104297bd1b01" providerId="ADAL" clId="{80D49444-5E3F-48E4-98E1-C74E41E3A945}" dt="2024-04-18T13:00:50.162" v="6145" actId="1076"/>
          <ac:spMkLst>
            <pc:docMk/>
            <pc:sldMk cId="4108859451" sldId="276"/>
            <ac:spMk id="10" creationId="{586BA89D-726E-7551-4A4B-FE08502ABC65}"/>
          </ac:spMkLst>
        </pc:spChg>
        <pc:spChg chg="add mod">
          <ac:chgData name="Marianne Harding" userId="f1d4fad4-66c6-4ac5-b7e7-104297bd1b01" providerId="ADAL" clId="{80D49444-5E3F-48E4-98E1-C74E41E3A945}" dt="2024-04-19T09:24:33.935" v="8531" actId="1076"/>
          <ac:spMkLst>
            <pc:docMk/>
            <pc:sldMk cId="4108859451" sldId="276"/>
            <ac:spMk id="12" creationId="{3275900F-660A-156C-4761-36F4E385DF10}"/>
          </ac:spMkLst>
        </pc:spChg>
        <pc:picChg chg="add del mod">
          <ac:chgData name="Marianne Harding" userId="f1d4fad4-66c6-4ac5-b7e7-104297bd1b01" providerId="ADAL" clId="{80D49444-5E3F-48E4-98E1-C74E41E3A945}" dt="2024-04-18T12:52:57.868" v="6118" actId="478"/>
          <ac:picMkLst>
            <pc:docMk/>
            <pc:sldMk cId="4108859451" sldId="276"/>
            <ac:picMk id="6" creationId="{9C046DB3-BC18-6BE9-2F5C-945D94E0C49F}"/>
          </ac:picMkLst>
        </pc:picChg>
        <pc:picChg chg="add mod modCrop">
          <ac:chgData name="Marianne Harding" userId="f1d4fad4-66c6-4ac5-b7e7-104297bd1b01" providerId="ADAL" clId="{80D49444-5E3F-48E4-98E1-C74E41E3A945}" dt="2024-04-19T09:22:48.691" v="8512" actId="18131"/>
          <ac:picMkLst>
            <pc:docMk/>
            <pc:sldMk cId="4108859451" sldId="276"/>
            <ac:picMk id="7" creationId="{BE32D404-AE02-3817-E69D-129BDC353C47}"/>
          </ac:picMkLst>
        </pc:picChg>
        <pc:picChg chg="add mod modCrop">
          <ac:chgData name="Marianne Harding" userId="f1d4fad4-66c6-4ac5-b7e7-104297bd1b01" providerId="ADAL" clId="{80D49444-5E3F-48E4-98E1-C74E41E3A945}" dt="2024-04-19T09:25:29.726" v="8543" actId="732"/>
          <ac:picMkLst>
            <pc:docMk/>
            <pc:sldMk cId="4108859451" sldId="276"/>
            <ac:picMk id="11" creationId="{5C66F597-FC91-3091-CB7C-B869377E196C}"/>
          </ac:picMkLst>
        </pc:picChg>
        <pc:inkChg chg="add del">
          <ac:chgData name="Marianne Harding" userId="f1d4fad4-66c6-4ac5-b7e7-104297bd1b01" providerId="ADAL" clId="{80D49444-5E3F-48E4-98E1-C74E41E3A945}" dt="2024-04-18T12:57:34.016" v="6127" actId="9405"/>
          <ac:inkMkLst>
            <pc:docMk/>
            <pc:sldMk cId="4108859451" sldId="276"/>
            <ac:inkMk id="8" creationId="{22FEDD2A-02AB-04AD-1D46-EB6F3ABB27AF}"/>
          </ac:inkMkLst>
        </pc:inkChg>
        <pc:inkChg chg="add del">
          <ac:chgData name="Marianne Harding" userId="f1d4fad4-66c6-4ac5-b7e7-104297bd1b01" providerId="ADAL" clId="{80D49444-5E3F-48E4-98E1-C74E41E3A945}" dt="2024-04-18T12:57:55.985" v="6129" actId="9405"/>
          <ac:inkMkLst>
            <pc:docMk/>
            <pc:sldMk cId="4108859451" sldId="276"/>
            <ac:inkMk id="9" creationId="{AA8A63D9-5D51-E691-E7F5-3AB3754EC1E6}"/>
          </ac:inkMkLst>
        </pc:inkChg>
      </pc:sldChg>
      <pc:sldChg chg="addSp delSp modSp new mod ord modAnim modNotesTx">
        <pc:chgData name="Marianne Harding" userId="f1d4fad4-66c6-4ac5-b7e7-104297bd1b01" providerId="ADAL" clId="{80D49444-5E3F-48E4-98E1-C74E41E3A945}" dt="2024-04-19T09:14:26.613" v="8486"/>
        <pc:sldMkLst>
          <pc:docMk/>
          <pc:sldMk cId="2339353545" sldId="277"/>
        </pc:sldMkLst>
        <pc:spChg chg="mod">
          <ac:chgData name="Marianne Harding" userId="f1d4fad4-66c6-4ac5-b7e7-104297bd1b01" providerId="ADAL" clId="{80D49444-5E3F-48E4-98E1-C74E41E3A945}" dt="2024-04-19T04:26:32.282" v="6669" actId="20577"/>
          <ac:spMkLst>
            <pc:docMk/>
            <pc:sldMk cId="2339353545" sldId="277"/>
            <ac:spMk id="2" creationId="{83891402-F2D8-5F61-FB0C-76AAEF8D903C}"/>
          </ac:spMkLst>
        </pc:spChg>
        <pc:spChg chg="del">
          <ac:chgData name="Marianne Harding" userId="f1d4fad4-66c6-4ac5-b7e7-104297bd1b01" providerId="ADAL" clId="{80D49444-5E3F-48E4-98E1-C74E41E3A945}" dt="2024-04-18T12:17:56.536" v="5454"/>
          <ac:spMkLst>
            <pc:docMk/>
            <pc:sldMk cId="2339353545" sldId="277"/>
            <ac:spMk id="3" creationId="{22A6CA64-781B-EEE0-62F5-2D482BFAC09C}"/>
          </ac:spMkLst>
        </pc:spChg>
        <pc:spChg chg="del">
          <ac:chgData name="Marianne Harding" userId="f1d4fad4-66c6-4ac5-b7e7-104297bd1b01" providerId="ADAL" clId="{80D49444-5E3F-48E4-98E1-C74E41E3A945}" dt="2024-04-18T12:18:50.878" v="5456"/>
          <ac:spMkLst>
            <pc:docMk/>
            <pc:sldMk cId="2339353545" sldId="277"/>
            <ac:spMk id="4" creationId="{3F94AC9A-ABEA-D39D-A787-20667ECF1AE3}"/>
          </ac:spMkLst>
        </pc:spChg>
        <pc:picChg chg="add mod">
          <ac:chgData name="Marianne Harding" userId="f1d4fad4-66c6-4ac5-b7e7-104297bd1b01" providerId="ADAL" clId="{80D49444-5E3F-48E4-98E1-C74E41E3A945}" dt="2024-04-19T09:08:27.546" v="8470" actId="14826"/>
          <ac:picMkLst>
            <pc:docMk/>
            <pc:sldMk cId="2339353545" sldId="277"/>
            <ac:picMk id="3" creationId="{51F23C7D-6AB9-156E-5889-27177201AE96}"/>
          </ac:picMkLst>
        </pc:picChg>
        <pc:picChg chg="add mod">
          <ac:chgData name="Marianne Harding" userId="f1d4fad4-66c6-4ac5-b7e7-104297bd1b01" providerId="ADAL" clId="{80D49444-5E3F-48E4-98E1-C74E41E3A945}" dt="2024-04-18T12:18:56.367" v="5459" actId="962"/>
          <ac:picMkLst>
            <pc:docMk/>
            <pc:sldMk cId="2339353545" sldId="277"/>
            <ac:picMk id="6" creationId="{6047EADA-1ED3-1354-95AF-658C7915C214}"/>
          </ac:picMkLst>
        </pc:picChg>
        <pc:picChg chg="add mod">
          <ac:chgData name="Marianne Harding" userId="f1d4fad4-66c6-4ac5-b7e7-104297bd1b01" providerId="ADAL" clId="{80D49444-5E3F-48E4-98E1-C74E41E3A945}" dt="2024-04-18T12:18:03.296" v="5455" actId="1076"/>
          <ac:picMkLst>
            <pc:docMk/>
            <pc:sldMk cId="2339353545" sldId="277"/>
            <ac:picMk id="8" creationId="{FB8C4982-2923-1B48-7CE2-45FB391E0918}"/>
          </ac:picMkLst>
        </pc:picChg>
        <pc:picChg chg="add mod">
          <ac:chgData name="Marianne Harding" userId="f1d4fad4-66c6-4ac5-b7e7-104297bd1b01" providerId="ADAL" clId="{80D49444-5E3F-48E4-98E1-C74E41E3A945}" dt="2024-04-19T09:10:02.173" v="8471" actId="14826"/>
          <ac:picMkLst>
            <pc:docMk/>
            <pc:sldMk cId="2339353545" sldId="277"/>
            <ac:picMk id="10" creationId="{E1E28380-4D33-AE79-124C-F3E1DC4FF2E8}"/>
          </ac:picMkLst>
        </pc:picChg>
      </pc:sldChg>
      <pc:sldChg chg="addSp delSp modSp new del mod">
        <pc:chgData name="Marianne Harding" userId="f1d4fad4-66c6-4ac5-b7e7-104297bd1b01" providerId="ADAL" clId="{80D49444-5E3F-48E4-98E1-C74E41E3A945}" dt="2024-04-18T13:08:38.514" v="6211" actId="47"/>
        <pc:sldMkLst>
          <pc:docMk/>
          <pc:sldMk cId="1220263345" sldId="278"/>
        </pc:sldMkLst>
        <pc:spChg chg="del">
          <ac:chgData name="Marianne Harding" userId="f1d4fad4-66c6-4ac5-b7e7-104297bd1b01" providerId="ADAL" clId="{80D49444-5E3F-48E4-98E1-C74E41E3A945}" dt="2024-04-18T12:52:21.906" v="6109"/>
          <ac:spMkLst>
            <pc:docMk/>
            <pc:sldMk cId="1220263345" sldId="278"/>
            <ac:spMk id="3" creationId="{A3A604CD-4059-C191-5B94-A6922C0E28FA}"/>
          </ac:spMkLst>
        </pc:spChg>
        <pc:spChg chg="add del mod">
          <ac:chgData name="Marianne Harding" userId="f1d4fad4-66c6-4ac5-b7e7-104297bd1b01" providerId="ADAL" clId="{80D49444-5E3F-48E4-98E1-C74E41E3A945}" dt="2024-04-18T13:00:11.080" v="6135"/>
          <ac:spMkLst>
            <pc:docMk/>
            <pc:sldMk cId="1220263345" sldId="278"/>
            <ac:spMk id="8" creationId="{D05DA440-BE9F-DABB-1345-BC00C05BB175}"/>
          </ac:spMkLst>
        </pc:spChg>
        <pc:picChg chg="add del mod">
          <ac:chgData name="Marianne Harding" userId="f1d4fad4-66c6-4ac5-b7e7-104297bd1b01" providerId="ADAL" clId="{80D49444-5E3F-48E4-98E1-C74E41E3A945}" dt="2024-04-18T12:52:26.630" v="6112" actId="21"/>
          <ac:picMkLst>
            <pc:docMk/>
            <pc:sldMk cId="1220263345" sldId="278"/>
            <ac:picMk id="6" creationId="{9C046DB3-BC18-6BE9-2F5C-945D94E0C49F}"/>
          </ac:picMkLst>
        </pc:picChg>
        <pc:picChg chg="add mod">
          <ac:chgData name="Marianne Harding" userId="f1d4fad4-66c6-4ac5-b7e7-104297bd1b01" providerId="ADAL" clId="{80D49444-5E3F-48E4-98E1-C74E41E3A945}" dt="2024-04-18T13:00:15.173" v="6137" actId="962"/>
          <ac:picMkLst>
            <pc:docMk/>
            <pc:sldMk cId="1220263345" sldId="278"/>
            <ac:picMk id="10" creationId="{FCF3C81B-5EBC-C870-9F1D-72FF006503C4}"/>
          </ac:picMkLst>
        </pc:picChg>
      </pc:sldChg>
      <pc:sldChg chg="addSp delSp modSp new add del mod">
        <pc:chgData name="Marianne Harding" userId="f1d4fad4-66c6-4ac5-b7e7-104297bd1b01" providerId="ADAL" clId="{80D49444-5E3F-48E4-98E1-C74E41E3A945}" dt="2024-04-19T04:11:14.503" v="6587" actId="47"/>
        <pc:sldMkLst>
          <pc:docMk/>
          <pc:sldMk cId="1380654613" sldId="278"/>
        </pc:sldMkLst>
        <pc:spChg chg="del">
          <ac:chgData name="Marianne Harding" userId="f1d4fad4-66c6-4ac5-b7e7-104297bd1b01" providerId="ADAL" clId="{80D49444-5E3F-48E4-98E1-C74E41E3A945}" dt="2024-04-18T13:10:29.002" v="6213"/>
          <ac:spMkLst>
            <pc:docMk/>
            <pc:sldMk cId="1380654613" sldId="278"/>
            <ac:spMk id="3" creationId="{29FD9F73-8F4F-2362-6A78-74DA0B6DC5B5}"/>
          </ac:spMkLst>
        </pc:spChg>
        <pc:spChg chg="del">
          <ac:chgData name="Marianne Harding" userId="f1d4fad4-66c6-4ac5-b7e7-104297bd1b01" providerId="ADAL" clId="{80D49444-5E3F-48E4-98E1-C74E41E3A945}" dt="2024-04-18T13:10:34.674" v="6216"/>
          <ac:spMkLst>
            <pc:docMk/>
            <pc:sldMk cId="1380654613" sldId="278"/>
            <ac:spMk id="4" creationId="{9F1ACD59-2F5E-6241-7F6D-1B4CA9DADD8F}"/>
          </ac:spMkLst>
        </pc:spChg>
        <pc:spChg chg="add mod">
          <ac:chgData name="Marianne Harding" userId="f1d4fad4-66c6-4ac5-b7e7-104297bd1b01" providerId="ADAL" clId="{80D49444-5E3F-48E4-98E1-C74E41E3A945}" dt="2024-04-18T13:10:41.264" v="6219" actId="478"/>
          <ac:spMkLst>
            <pc:docMk/>
            <pc:sldMk cId="1380654613" sldId="278"/>
            <ac:spMk id="10" creationId="{290050B2-577D-82F5-A01C-BB31449D439D}"/>
          </ac:spMkLst>
        </pc:spChg>
        <pc:picChg chg="add del mod">
          <ac:chgData name="Marianne Harding" userId="f1d4fad4-66c6-4ac5-b7e7-104297bd1b01" providerId="ADAL" clId="{80D49444-5E3F-48E4-98E1-C74E41E3A945}" dt="2024-04-18T13:10:41.264" v="6219" actId="478"/>
          <ac:picMkLst>
            <pc:docMk/>
            <pc:sldMk cId="1380654613" sldId="278"/>
            <ac:picMk id="6" creationId="{E79076D5-6A82-1660-242C-BB62154ECC97}"/>
          </ac:picMkLst>
        </pc:picChg>
        <pc:picChg chg="add mod">
          <ac:chgData name="Marianne Harding" userId="f1d4fad4-66c6-4ac5-b7e7-104297bd1b01" providerId="ADAL" clId="{80D49444-5E3F-48E4-98E1-C74E41E3A945}" dt="2024-04-18T13:10:37.371" v="6218" actId="962"/>
          <ac:picMkLst>
            <pc:docMk/>
            <pc:sldMk cId="1380654613" sldId="278"/>
            <ac:picMk id="8" creationId="{E9E7A077-300F-555F-81C0-595849A7AB1F}"/>
          </ac:picMkLst>
        </pc:picChg>
      </pc:sldChg>
      <pc:sldChg chg="addSp delSp modSp new del mod">
        <pc:chgData name="Marianne Harding" userId="f1d4fad4-66c6-4ac5-b7e7-104297bd1b01" providerId="ADAL" clId="{80D49444-5E3F-48E4-98E1-C74E41E3A945}" dt="2024-04-18T12:51:53.721" v="6107" actId="47"/>
        <pc:sldMkLst>
          <pc:docMk/>
          <pc:sldMk cId="2695134672" sldId="278"/>
        </pc:sldMkLst>
        <pc:spChg chg="del">
          <ac:chgData name="Marianne Harding" userId="f1d4fad4-66c6-4ac5-b7e7-104297bd1b01" providerId="ADAL" clId="{80D49444-5E3F-48E4-98E1-C74E41E3A945}" dt="2024-04-18T12:40:33.848" v="5977"/>
          <ac:spMkLst>
            <pc:docMk/>
            <pc:sldMk cId="2695134672" sldId="278"/>
            <ac:spMk id="3" creationId="{2BB57CAD-6817-9825-D6E6-7F185C967AAB}"/>
          </ac:spMkLst>
        </pc:spChg>
        <pc:spChg chg="add del mod">
          <ac:chgData name="Marianne Harding" userId="f1d4fad4-66c6-4ac5-b7e7-104297bd1b01" providerId="ADAL" clId="{80D49444-5E3F-48E4-98E1-C74E41E3A945}" dt="2024-04-18T12:46:23.288" v="6014"/>
          <ac:spMkLst>
            <pc:docMk/>
            <pc:sldMk cId="2695134672" sldId="278"/>
            <ac:spMk id="8" creationId="{3AF10E7A-507C-70B9-5A89-E7101441A088}"/>
          </ac:spMkLst>
        </pc:spChg>
        <pc:spChg chg="add del mod">
          <ac:chgData name="Marianne Harding" userId="f1d4fad4-66c6-4ac5-b7e7-104297bd1b01" providerId="ADAL" clId="{80D49444-5E3F-48E4-98E1-C74E41E3A945}" dt="2024-04-18T12:47:13.572" v="6024"/>
          <ac:spMkLst>
            <pc:docMk/>
            <pc:sldMk cId="2695134672" sldId="278"/>
            <ac:spMk id="12" creationId="{CF64A92A-4DFA-B22E-D1F9-9C6D1B10FEBD}"/>
          </ac:spMkLst>
        </pc:spChg>
        <pc:spChg chg="add del mod">
          <ac:chgData name="Marianne Harding" userId="f1d4fad4-66c6-4ac5-b7e7-104297bd1b01" providerId="ADAL" clId="{80D49444-5E3F-48E4-98E1-C74E41E3A945}" dt="2024-04-18T12:48:58.462" v="6053"/>
          <ac:spMkLst>
            <pc:docMk/>
            <pc:sldMk cId="2695134672" sldId="278"/>
            <ac:spMk id="16" creationId="{B5545E42-F8FA-FB59-49C3-4977CE21456B}"/>
          </ac:spMkLst>
        </pc:spChg>
        <pc:spChg chg="add mod">
          <ac:chgData name="Marianne Harding" userId="f1d4fad4-66c6-4ac5-b7e7-104297bd1b01" providerId="ADAL" clId="{80D49444-5E3F-48E4-98E1-C74E41E3A945}" dt="2024-04-18T12:49:00.722" v="6054" actId="21"/>
          <ac:spMkLst>
            <pc:docMk/>
            <pc:sldMk cId="2695134672" sldId="278"/>
            <ac:spMk id="20" creationId="{C6FE203D-FFBA-B477-F3A6-ED9FECF14635}"/>
          </ac:spMkLst>
        </pc:spChg>
        <pc:picChg chg="add del mod">
          <ac:chgData name="Marianne Harding" userId="f1d4fad4-66c6-4ac5-b7e7-104297bd1b01" providerId="ADAL" clId="{80D49444-5E3F-48E4-98E1-C74E41E3A945}" dt="2024-04-18T12:40:42.191" v="5980" actId="21"/>
          <ac:picMkLst>
            <pc:docMk/>
            <pc:sldMk cId="2695134672" sldId="278"/>
            <ac:picMk id="6" creationId="{D95B245E-D545-9155-52F7-2FE8750D84F1}"/>
          </ac:picMkLst>
        </pc:picChg>
        <pc:picChg chg="add del mod">
          <ac:chgData name="Marianne Harding" userId="f1d4fad4-66c6-4ac5-b7e7-104297bd1b01" providerId="ADAL" clId="{80D49444-5E3F-48E4-98E1-C74E41E3A945}" dt="2024-04-18T12:46:30.944" v="6017" actId="21"/>
          <ac:picMkLst>
            <pc:docMk/>
            <pc:sldMk cId="2695134672" sldId="278"/>
            <ac:picMk id="10" creationId="{F84DAF56-333C-46C7-BD21-B4008FD9E2F4}"/>
          </ac:picMkLst>
        </pc:picChg>
        <pc:picChg chg="add del mod">
          <ac:chgData name="Marianne Harding" userId="f1d4fad4-66c6-4ac5-b7e7-104297bd1b01" providerId="ADAL" clId="{80D49444-5E3F-48E4-98E1-C74E41E3A945}" dt="2024-04-18T12:47:17.906" v="6027" actId="21"/>
          <ac:picMkLst>
            <pc:docMk/>
            <pc:sldMk cId="2695134672" sldId="278"/>
            <ac:picMk id="14" creationId="{77D39708-5C05-64C9-AEBF-4C26AA460180}"/>
          </ac:picMkLst>
        </pc:picChg>
        <pc:picChg chg="add del mod">
          <ac:chgData name="Marianne Harding" userId="f1d4fad4-66c6-4ac5-b7e7-104297bd1b01" providerId="ADAL" clId="{80D49444-5E3F-48E4-98E1-C74E41E3A945}" dt="2024-04-18T12:49:00.722" v="6054" actId="21"/>
          <ac:picMkLst>
            <pc:docMk/>
            <pc:sldMk cId="2695134672" sldId="278"/>
            <ac:picMk id="18" creationId="{253A544F-931E-10AF-FF72-2B630FA0C63C}"/>
          </ac:picMkLst>
        </pc:picChg>
      </pc:sldChg>
      <pc:sldChg chg="addSp delSp modSp add mod modNotesTx">
        <pc:chgData name="Marianne Harding" userId="f1d4fad4-66c6-4ac5-b7e7-104297bd1b01" providerId="ADAL" clId="{80D49444-5E3F-48E4-98E1-C74E41E3A945}" dt="2024-04-19T09:18:12.270" v="8498" actId="14826"/>
        <pc:sldMkLst>
          <pc:docMk/>
          <pc:sldMk cId="545791628" sldId="279"/>
        </pc:sldMkLst>
        <pc:spChg chg="mod">
          <ac:chgData name="Marianne Harding" userId="f1d4fad4-66c6-4ac5-b7e7-104297bd1b01" providerId="ADAL" clId="{80D49444-5E3F-48E4-98E1-C74E41E3A945}" dt="2024-04-18T13:32:52.623" v="6330" actId="20577"/>
          <ac:spMkLst>
            <pc:docMk/>
            <pc:sldMk cId="545791628" sldId="279"/>
            <ac:spMk id="2" creationId="{344304C7-2CB3-7EBA-9AB5-2AD652EE8F6B}"/>
          </ac:spMkLst>
        </pc:spChg>
        <pc:spChg chg="add del mod">
          <ac:chgData name="Marianne Harding" userId="f1d4fad4-66c6-4ac5-b7e7-104297bd1b01" providerId="ADAL" clId="{80D49444-5E3F-48E4-98E1-C74E41E3A945}" dt="2024-04-18T13:34:57.644" v="6339" actId="931"/>
          <ac:spMkLst>
            <pc:docMk/>
            <pc:sldMk cId="545791628" sldId="279"/>
            <ac:spMk id="3" creationId="{D3A19AF1-17F0-2DEC-D8D4-55E8E143AB30}"/>
          </ac:spMkLst>
        </pc:spChg>
        <pc:spChg chg="mod">
          <ac:chgData name="Marianne Harding" userId="f1d4fad4-66c6-4ac5-b7e7-104297bd1b01" providerId="ADAL" clId="{80D49444-5E3F-48E4-98E1-C74E41E3A945}" dt="2024-04-18T14:43:10.644" v="6362" actId="692"/>
          <ac:spMkLst>
            <pc:docMk/>
            <pc:sldMk cId="545791628" sldId="279"/>
            <ac:spMk id="4" creationId="{17166A14-141E-787B-27B5-FE72C42068E3}"/>
          </ac:spMkLst>
        </pc:spChg>
        <pc:picChg chg="add mod">
          <ac:chgData name="Marianne Harding" userId="f1d4fad4-66c6-4ac5-b7e7-104297bd1b01" providerId="ADAL" clId="{80D49444-5E3F-48E4-98E1-C74E41E3A945}" dt="2024-04-18T13:33:34.652" v="6334" actId="931"/>
          <ac:picMkLst>
            <pc:docMk/>
            <pc:sldMk cId="545791628" sldId="279"/>
            <ac:picMk id="6" creationId="{85788574-C74F-1397-E006-49ACAAE7E846}"/>
          </ac:picMkLst>
        </pc:picChg>
        <pc:picChg chg="add mod">
          <ac:chgData name="Marianne Harding" userId="f1d4fad4-66c6-4ac5-b7e7-104297bd1b01" providerId="ADAL" clId="{80D49444-5E3F-48E4-98E1-C74E41E3A945}" dt="2024-04-18T13:35:01.369" v="6342" actId="14100"/>
          <ac:picMkLst>
            <pc:docMk/>
            <pc:sldMk cId="545791628" sldId="279"/>
            <ac:picMk id="8" creationId="{23896B12-ED10-740C-8F09-5C23BE80D66B}"/>
          </ac:picMkLst>
        </pc:picChg>
        <pc:picChg chg="mod">
          <ac:chgData name="Marianne Harding" userId="f1d4fad4-66c6-4ac5-b7e7-104297bd1b01" providerId="ADAL" clId="{80D49444-5E3F-48E4-98E1-C74E41E3A945}" dt="2024-04-19T09:17:48.739" v="8497" actId="14826"/>
          <ac:picMkLst>
            <pc:docMk/>
            <pc:sldMk cId="545791628" sldId="279"/>
            <ac:picMk id="9" creationId="{D95B245E-D545-9155-52F7-2FE8750D84F1}"/>
          </ac:picMkLst>
        </pc:picChg>
        <pc:picChg chg="mod">
          <ac:chgData name="Marianne Harding" userId="f1d4fad4-66c6-4ac5-b7e7-104297bd1b01" providerId="ADAL" clId="{80D49444-5E3F-48E4-98E1-C74E41E3A945}" dt="2024-04-19T09:18:12.270" v="8498" actId="14826"/>
          <ac:picMkLst>
            <pc:docMk/>
            <pc:sldMk cId="545791628" sldId="279"/>
            <ac:picMk id="15" creationId="{77D39708-5C05-64C9-AEBF-4C26AA460180}"/>
          </ac:picMkLst>
        </pc:picChg>
        <pc:picChg chg="mod">
          <ac:chgData name="Marianne Harding" userId="f1d4fad4-66c6-4ac5-b7e7-104297bd1b01" providerId="ADAL" clId="{80D49444-5E3F-48E4-98E1-C74E41E3A945}" dt="2024-04-19T09:17:06.647" v="8494" actId="14826"/>
          <ac:picMkLst>
            <pc:docMk/>
            <pc:sldMk cId="545791628" sldId="279"/>
            <ac:picMk id="16" creationId="{1275A107-97EB-F45A-EF62-D80882CE31B6}"/>
          </ac:picMkLst>
        </pc:picChg>
        <pc:picChg chg="mod">
          <ac:chgData name="Marianne Harding" userId="f1d4fad4-66c6-4ac5-b7e7-104297bd1b01" providerId="ADAL" clId="{80D49444-5E3F-48E4-98E1-C74E41E3A945}" dt="2024-04-19T09:17:20.009" v="8495" actId="14826"/>
          <ac:picMkLst>
            <pc:docMk/>
            <pc:sldMk cId="545791628" sldId="279"/>
            <ac:picMk id="17" creationId="{1A9A2396-C009-DFEF-8B5D-29F253763990}"/>
          </ac:picMkLst>
        </pc:picChg>
        <pc:picChg chg="mod">
          <ac:chgData name="Marianne Harding" userId="f1d4fad4-66c6-4ac5-b7e7-104297bd1b01" providerId="ADAL" clId="{80D49444-5E3F-48E4-98E1-C74E41E3A945}" dt="2024-04-19T09:17:33.874" v="8496" actId="14826"/>
          <ac:picMkLst>
            <pc:docMk/>
            <pc:sldMk cId="545791628" sldId="279"/>
            <ac:picMk id="19" creationId="{6D783E64-D62D-CDAB-5BC7-35C15EA82C3D}"/>
          </ac:picMkLst>
        </pc:picChg>
        <pc:picChg chg="mod">
          <ac:chgData name="Marianne Harding" userId="f1d4fad4-66c6-4ac5-b7e7-104297bd1b01" providerId="ADAL" clId="{80D49444-5E3F-48E4-98E1-C74E41E3A945}" dt="2024-04-19T09:16:48.984" v="8493" actId="14826"/>
          <ac:picMkLst>
            <pc:docMk/>
            <pc:sldMk cId="545791628" sldId="279"/>
            <ac:picMk id="20" creationId="{D4502D1E-1715-C199-0BC7-98BD52C969F9}"/>
          </ac:picMkLst>
        </pc:picChg>
      </pc:sldChg>
      <pc:sldChg chg="addSp modSp new mod">
        <pc:chgData name="Marianne Harding" userId="f1d4fad4-66c6-4ac5-b7e7-104297bd1b01" providerId="ADAL" clId="{80D49444-5E3F-48E4-98E1-C74E41E3A945}" dt="2024-04-19T08:41:56.788" v="8468" actId="20577"/>
        <pc:sldMkLst>
          <pc:docMk/>
          <pc:sldMk cId="602996987" sldId="280"/>
        </pc:sldMkLst>
        <pc:spChg chg="mod">
          <ac:chgData name="Marianne Harding" userId="f1d4fad4-66c6-4ac5-b7e7-104297bd1b01" providerId="ADAL" clId="{80D49444-5E3F-48E4-98E1-C74E41E3A945}" dt="2024-04-19T07:57:26.257" v="7623" actId="20577"/>
          <ac:spMkLst>
            <pc:docMk/>
            <pc:sldMk cId="602996987" sldId="280"/>
            <ac:spMk id="2" creationId="{63538A53-564D-1E3A-A245-27D4B38E6643}"/>
          </ac:spMkLst>
        </pc:spChg>
        <pc:spChg chg="mod">
          <ac:chgData name="Marianne Harding" userId="f1d4fad4-66c6-4ac5-b7e7-104297bd1b01" providerId="ADAL" clId="{80D49444-5E3F-48E4-98E1-C74E41E3A945}" dt="2024-04-19T08:41:56.788" v="8468" actId="20577"/>
          <ac:spMkLst>
            <pc:docMk/>
            <pc:sldMk cId="602996987" sldId="280"/>
            <ac:spMk id="3" creationId="{099960CB-3EF8-7781-AA3D-21D91E9B4E26}"/>
          </ac:spMkLst>
        </pc:spChg>
        <pc:picChg chg="add mod">
          <ac:chgData name="Marianne Harding" userId="f1d4fad4-66c6-4ac5-b7e7-104297bd1b01" providerId="ADAL" clId="{80D49444-5E3F-48E4-98E1-C74E41E3A945}" dt="2024-04-19T08:00:11.077" v="7943" actId="1076"/>
          <ac:picMkLst>
            <pc:docMk/>
            <pc:sldMk cId="602996987" sldId="280"/>
            <ac:picMk id="5" creationId="{21AE122A-1FB5-7841-5BA3-93E8A38543C6}"/>
          </ac:picMkLst>
        </pc:picChg>
      </pc:sldChg>
      <pc:sldChg chg="addSp delSp modSp new del mod ord">
        <pc:chgData name="Marianne Harding" userId="f1d4fad4-66c6-4ac5-b7e7-104297bd1b01" providerId="ADAL" clId="{80D49444-5E3F-48E4-98E1-C74E41E3A945}" dt="2024-04-19T04:38:42.908" v="6824" actId="47"/>
        <pc:sldMkLst>
          <pc:docMk/>
          <pc:sldMk cId="894116193" sldId="280"/>
        </pc:sldMkLst>
        <pc:spChg chg="add del">
          <ac:chgData name="Marianne Harding" userId="f1d4fad4-66c6-4ac5-b7e7-104297bd1b01" providerId="ADAL" clId="{80D49444-5E3F-48E4-98E1-C74E41E3A945}" dt="2024-04-19T04:28:16.340" v="6723" actId="931"/>
          <ac:spMkLst>
            <pc:docMk/>
            <pc:sldMk cId="894116193" sldId="280"/>
            <ac:spMk id="3" creationId="{FB285BE7-5294-49F3-546F-BA76172F98C4}"/>
          </ac:spMkLst>
        </pc:spChg>
        <pc:spChg chg="add del mod">
          <ac:chgData name="Marianne Harding" userId="f1d4fad4-66c6-4ac5-b7e7-104297bd1b01" providerId="ADAL" clId="{80D49444-5E3F-48E4-98E1-C74E41E3A945}" dt="2024-04-19T04:33:21.759" v="6754" actId="931"/>
          <ac:spMkLst>
            <pc:docMk/>
            <pc:sldMk cId="894116193" sldId="280"/>
            <ac:spMk id="8" creationId="{4007076B-708D-7FB8-C30E-17DFF480004C}"/>
          </ac:spMkLst>
        </pc:spChg>
        <pc:spChg chg="add del mod">
          <ac:chgData name="Marianne Harding" userId="f1d4fad4-66c6-4ac5-b7e7-104297bd1b01" providerId="ADAL" clId="{80D49444-5E3F-48E4-98E1-C74E41E3A945}" dt="2024-04-19T04:35:31.400" v="6802" actId="931"/>
          <ac:spMkLst>
            <pc:docMk/>
            <pc:sldMk cId="894116193" sldId="280"/>
            <ac:spMk id="12" creationId="{CC02CEAA-FCCA-AEA7-6E74-4CEB0E7FF02A}"/>
          </ac:spMkLst>
        </pc:spChg>
        <pc:spChg chg="add del mod">
          <ac:chgData name="Marianne Harding" userId="f1d4fad4-66c6-4ac5-b7e7-104297bd1b01" providerId="ADAL" clId="{80D49444-5E3F-48E4-98E1-C74E41E3A945}" dt="2024-04-19T04:37:29.432" v="6815" actId="931"/>
          <ac:spMkLst>
            <pc:docMk/>
            <pc:sldMk cId="894116193" sldId="280"/>
            <ac:spMk id="16" creationId="{F9A5C092-E7F7-A3C6-97A1-5E7AF92AA603}"/>
          </ac:spMkLst>
        </pc:spChg>
        <pc:spChg chg="add mod">
          <ac:chgData name="Marianne Harding" userId="f1d4fad4-66c6-4ac5-b7e7-104297bd1b01" providerId="ADAL" clId="{80D49444-5E3F-48E4-98E1-C74E41E3A945}" dt="2024-04-19T04:37:35.917" v="6818" actId="21"/>
          <ac:spMkLst>
            <pc:docMk/>
            <pc:sldMk cId="894116193" sldId="280"/>
            <ac:spMk id="20" creationId="{422E16FD-2446-812C-5A40-D4959452CC61}"/>
          </ac:spMkLst>
        </pc:spChg>
        <pc:picChg chg="add del mod">
          <ac:chgData name="Marianne Harding" userId="f1d4fad4-66c6-4ac5-b7e7-104297bd1b01" providerId="ADAL" clId="{80D49444-5E3F-48E4-98E1-C74E41E3A945}" dt="2024-04-19T04:28:20.526" v="6724" actId="21"/>
          <ac:picMkLst>
            <pc:docMk/>
            <pc:sldMk cId="894116193" sldId="280"/>
            <ac:picMk id="6" creationId="{4B953573-C1C8-59DD-136C-9551800BD59B}"/>
          </ac:picMkLst>
        </pc:picChg>
        <pc:picChg chg="add del mod">
          <ac:chgData name="Marianne Harding" userId="f1d4fad4-66c6-4ac5-b7e7-104297bd1b01" providerId="ADAL" clId="{80D49444-5E3F-48E4-98E1-C74E41E3A945}" dt="2024-04-19T04:33:26.090" v="6757" actId="21"/>
          <ac:picMkLst>
            <pc:docMk/>
            <pc:sldMk cId="894116193" sldId="280"/>
            <ac:picMk id="10" creationId="{B5C66477-C770-A9F0-907F-1A38A1CC7F6C}"/>
          </ac:picMkLst>
        </pc:picChg>
        <pc:picChg chg="add del mod">
          <ac:chgData name="Marianne Harding" userId="f1d4fad4-66c6-4ac5-b7e7-104297bd1b01" providerId="ADAL" clId="{80D49444-5E3F-48E4-98E1-C74E41E3A945}" dt="2024-04-19T04:35:36.666" v="6805" actId="21"/>
          <ac:picMkLst>
            <pc:docMk/>
            <pc:sldMk cId="894116193" sldId="280"/>
            <ac:picMk id="14" creationId="{5D958039-EB6B-4232-BB15-AC779D2617CE}"/>
          </ac:picMkLst>
        </pc:picChg>
        <pc:picChg chg="add del mod">
          <ac:chgData name="Marianne Harding" userId="f1d4fad4-66c6-4ac5-b7e7-104297bd1b01" providerId="ADAL" clId="{80D49444-5E3F-48E4-98E1-C74E41E3A945}" dt="2024-04-19T04:37:35.917" v="6818" actId="21"/>
          <ac:picMkLst>
            <pc:docMk/>
            <pc:sldMk cId="894116193" sldId="280"/>
            <ac:picMk id="18" creationId="{5426BD01-A320-E9A1-DBAF-96878B59B28E}"/>
          </ac:picMkLst>
        </pc:picChg>
      </pc:sldChg>
      <pc:sldChg chg="addSp delSp modSp new del mod">
        <pc:chgData name="Marianne Harding" userId="f1d4fad4-66c6-4ac5-b7e7-104297bd1b01" providerId="ADAL" clId="{80D49444-5E3F-48E4-98E1-C74E41E3A945}" dt="2024-04-19T04:26:12.858" v="6662" actId="47"/>
        <pc:sldMkLst>
          <pc:docMk/>
          <pc:sldMk cId="1117688345" sldId="280"/>
        </pc:sldMkLst>
        <pc:spChg chg="del">
          <ac:chgData name="Marianne Harding" userId="f1d4fad4-66c6-4ac5-b7e7-104297bd1b01" providerId="ADAL" clId="{80D49444-5E3F-48E4-98E1-C74E41E3A945}" dt="2024-04-19T04:13:30.359" v="6621" actId="931"/>
          <ac:spMkLst>
            <pc:docMk/>
            <pc:sldMk cId="1117688345" sldId="280"/>
            <ac:spMk id="3" creationId="{7F0ED1DE-4478-9238-FFA8-7C2A68447548}"/>
          </ac:spMkLst>
        </pc:spChg>
        <pc:spChg chg="add del mod">
          <ac:chgData name="Marianne Harding" userId="f1d4fad4-66c6-4ac5-b7e7-104297bd1b01" providerId="ADAL" clId="{80D49444-5E3F-48E4-98E1-C74E41E3A945}" dt="2024-04-19T04:23:49.679" v="6652" actId="931"/>
          <ac:spMkLst>
            <pc:docMk/>
            <pc:sldMk cId="1117688345" sldId="280"/>
            <ac:spMk id="8" creationId="{F8BF34C1-8769-2721-5271-9B52D02D451E}"/>
          </ac:spMkLst>
        </pc:spChg>
        <pc:spChg chg="add mod">
          <ac:chgData name="Marianne Harding" userId="f1d4fad4-66c6-4ac5-b7e7-104297bd1b01" providerId="ADAL" clId="{80D49444-5E3F-48E4-98E1-C74E41E3A945}" dt="2024-04-19T04:23:52.563" v="6653" actId="21"/>
          <ac:spMkLst>
            <pc:docMk/>
            <pc:sldMk cId="1117688345" sldId="280"/>
            <ac:spMk id="12" creationId="{AA8E2179-14DA-0E75-248E-CCDEB79DBD91}"/>
          </ac:spMkLst>
        </pc:spChg>
        <pc:picChg chg="add del mod">
          <ac:chgData name="Marianne Harding" userId="f1d4fad4-66c6-4ac5-b7e7-104297bd1b01" providerId="ADAL" clId="{80D49444-5E3F-48E4-98E1-C74E41E3A945}" dt="2024-04-19T04:13:35.693" v="6622" actId="21"/>
          <ac:picMkLst>
            <pc:docMk/>
            <pc:sldMk cId="1117688345" sldId="280"/>
            <ac:picMk id="6" creationId="{51F23C7D-6AB9-156E-5889-27177201AE96}"/>
          </ac:picMkLst>
        </pc:picChg>
        <pc:picChg chg="add del mod">
          <ac:chgData name="Marianne Harding" userId="f1d4fad4-66c6-4ac5-b7e7-104297bd1b01" providerId="ADAL" clId="{80D49444-5E3F-48E4-98E1-C74E41E3A945}" dt="2024-04-19T04:23:52.563" v="6653" actId="21"/>
          <ac:picMkLst>
            <pc:docMk/>
            <pc:sldMk cId="1117688345" sldId="280"/>
            <ac:picMk id="10" creationId="{E1E28380-4D33-AE79-124C-F3E1DC4FF2E8}"/>
          </ac:picMkLst>
        </pc:picChg>
      </pc:sldChg>
      <pc:sldChg chg="addSp delSp modSp new del mod">
        <pc:chgData name="Marianne Harding" userId="f1d4fad4-66c6-4ac5-b7e7-104297bd1b01" providerId="ADAL" clId="{80D49444-5E3F-48E4-98E1-C74E41E3A945}" dt="2024-04-19T07:35:42.804" v="7390" actId="47"/>
        <pc:sldMkLst>
          <pc:docMk/>
          <pc:sldMk cId="1889430336" sldId="280"/>
        </pc:sldMkLst>
        <pc:spChg chg="del">
          <ac:chgData name="Marianne Harding" userId="f1d4fad4-66c6-4ac5-b7e7-104297bd1b01" providerId="ADAL" clId="{80D49444-5E3F-48E4-98E1-C74E41E3A945}" dt="2024-04-19T07:29:36.550" v="7212" actId="931"/>
          <ac:spMkLst>
            <pc:docMk/>
            <pc:sldMk cId="1889430336" sldId="280"/>
            <ac:spMk id="3" creationId="{D1E87ABC-252D-73BB-1F6C-E5111107C5B5}"/>
          </ac:spMkLst>
        </pc:spChg>
        <pc:spChg chg="del">
          <ac:chgData name="Marianne Harding" userId="f1d4fad4-66c6-4ac5-b7e7-104297bd1b01" providerId="ADAL" clId="{80D49444-5E3F-48E4-98E1-C74E41E3A945}" dt="2024-04-19T07:29:36.550" v="7212" actId="931"/>
          <ac:spMkLst>
            <pc:docMk/>
            <pc:sldMk cId="1889430336" sldId="280"/>
            <ac:spMk id="4" creationId="{6BB6863B-EC3E-B668-F29F-52643F61746A}"/>
          </ac:spMkLst>
        </pc:spChg>
        <pc:spChg chg="add mod">
          <ac:chgData name="Marianne Harding" userId="f1d4fad4-66c6-4ac5-b7e7-104297bd1b01" providerId="ADAL" clId="{80D49444-5E3F-48E4-98E1-C74E41E3A945}" dt="2024-04-19T07:30:07.071" v="7215" actId="21"/>
          <ac:spMkLst>
            <pc:docMk/>
            <pc:sldMk cId="1889430336" sldId="280"/>
            <ac:spMk id="10" creationId="{89F318F3-824E-0532-0A59-C39E4FA752FE}"/>
          </ac:spMkLst>
        </pc:spChg>
        <pc:picChg chg="add mod">
          <ac:chgData name="Marianne Harding" userId="f1d4fad4-66c6-4ac5-b7e7-104297bd1b01" providerId="ADAL" clId="{80D49444-5E3F-48E4-98E1-C74E41E3A945}" dt="2024-04-19T07:29:36.550" v="7212" actId="931"/>
          <ac:picMkLst>
            <pc:docMk/>
            <pc:sldMk cId="1889430336" sldId="280"/>
            <ac:picMk id="6" creationId="{2E33041F-BCE9-400E-36C3-26C4BEC750EF}"/>
          </ac:picMkLst>
        </pc:picChg>
        <pc:picChg chg="add del mod">
          <ac:chgData name="Marianne Harding" userId="f1d4fad4-66c6-4ac5-b7e7-104297bd1b01" providerId="ADAL" clId="{80D49444-5E3F-48E4-98E1-C74E41E3A945}" dt="2024-04-19T07:30:07.071" v="7215" actId="21"/>
          <ac:picMkLst>
            <pc:docMk/>
            <pc:sldMk cId="1889430336" sldId="280"/>
            <ac:picMk id="8" creationId="{DD5C63E5-885D-A1E4-67DE-9376CA52EBE8}"/>
          </ac:picMkLst>
        </pc:picChg>
      </pc:sldChg>
      <pc:sldChg chg="addSp delSp modSp new del mod">
        <pc:chgData name="Marianne Harding" userId="f1d4fad4-66c6-4ac5-b7e7-104297bd1b01" providerId="ADAL" clId="{80D49444-5E3F-48E4-98E1-C74E41E3A945}" dt="2024-04-19T07:56:06.512" v="7610" actId="2696"/>
        <pc:sldMkLst>
          <pc:docMk/>
          <pc:sldMk cId="2728726773" sldId="280"/>
        </pc:sldMkLst>
        <pc:spChg chg="del">
          <ac:chgData name="Marianne Harding" userId="f1d4fad4-66c6-4ac5-b7e7-104297bd1b01" providerId="ADAL" clId="{80D49444-5E3F-48E4-98E1-C74E41E3A945}" dt="2024-04-19T07:48:31.695" v="7530" actId="931"/>
          <ac:spMkLst>
            <pc:docMk/>
            <pc:sldMk cId="2728726773" sldId="280"/>
            <ac:spMk id="3" creationId="{85E6E564-63A5-C598-45DD-10E08E1697ED}"/>
          </ac:spMkLst>
        </pc:spChg>
        <pc:spChg chg="add del mod">
          <ac:chgData name="Marianne Harding" userId="f1d4fad4-66c6-4ac5-b7e7-104297bd1b01" providerId="ADAL" clId="{80D49444-5E3F-48E4-98E1-C74E41E3A945}" dt="2024-04-19T07:53:08.774" v="7575" actId="931"/>
          <ac:spMkLst>
            <pc:docMk/>
            <pc:sldMk cId="2728726773" sldId="280"/>
            <ac:spMk id="8" creationId="{ADBCFF01-1A68-A3E0-E33B-8BD023F98288}"/>
          </ac:spMkLst>
        </pc:spChg>
        <pc:spChg chg="add mod">
          <ac:chgData name="Marianne Harding" userId="f1d4fad4-66c6-4ac5-b7e7-104297bd1b01" providerId="ADAL" clId="{80D49444-5E3F-48E4-98E1-C74E41E3A945}" dt="2024-04-19T07:53:13.711" v="7578" actId="21"/>
          <ac:spMkLst>
            <pc:docMk/>
            <pc:sldMk cId="2728726773" sldId="280"/>
            <ac:spMk id="12" creationId="{C88DCE43-1CFA-9BA7-8744-460496249988}"/>
          </ac:spMkLst>
        </pc:spChg>
        <pc:picChg chg="add del mod">
          <ac:chgData name="Marianne Harding" userId="f1d4fad4-66c6-4ac5-b7e7-104297bd1b01" providerId="ADAL" clId="{80D49444-5E3F-48E4-98E1-C74E41E3A945}" dt="2024-04-19T07:48:36.329" v="7533" actId="21"/>
          <ac:picMkLst>
            <pc:docMk/>
            <pc:sldMk cId="2728726773" sldId="280"/>
            <ac:picMk id="6" creationId="{79F83720-B53C-B0A5-3F9C-7794996AF77D}"/>
          </ac:picMkLst>
        </pc:picChg>
        <pc:picChg chg="add del mod">
          <ac:chgData name="Marianne Harding" userId="f1d4fad4-66c6-4ac5-b7e7-104297bd1b01" providerId="ADAL" clId="{80D49444-5E3F-48E4-98E1-C74E41E3A945}" dt="2024-04-19T07:53:13.711" v="7578" actId="21"/>
          <ac:picMkLst>
            <pc:docMk/>
            <pc:sldMk cId="2728726773" sldId="280"/>
            <ac:picMk id="10" creationId="{663D087A-88B6-2E22-7D7F-E0977708E8D4}"/>
          </ac:picMkLst>
        </pc:picChg>
      </pc:sldChg>
      <pc:sldChg chg="new del">
        <pc:chgData name="Marianne Harding" userId="f1d4fad4-66c6-4ac5-b7e7-104297bd1b01" providerId="ADAL" clId="{80D49444-5E3F-48E4-98E1-C74E41E3A945}" dt="2024-04-19T04:11:12.220" v="6585" actId="680"/>
        <pc:sldMkLst>
          <pc:docMk/>
          <pc:sldMk cId="3464404482" sldId="280"/>
        </pc:sldMkLst>
      </pc:sldChg>
      <pc:sldChg chg="add del">
        <pc:chgData name="Marianne Harding" userId="f1d4fad4-66c6-4ac5-b7e7-104297bd1b01" providerId="ADAL" clId="{80D49444-5E3F-48E4-98E1-C74E41E3A945}" dt="2024-04-19T05:37:09.431" v="7199" actId="2890"/>
        <pc:sldMkLst>
          <pc:docMk/>
          <pc:sldMk cId="4190221506"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BC13D-A948-42DC-A3A4-7C675A8F8F1E}" type="datetimeFigureOut">
              <a:rPr lang="nb-NO" smtClean="0"/>
              <a:t>19.04.2024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06836-776C-4551-817D-224A92722DE8}" type="slidenum">
              <a:rPr lang="nb-NO" smtClean="0"/>
              <a:t>‹#›</a:t>
            </a:fld>
            <a:endParaRPr lang="nb-NO"/>
          </a:p>
        </p:txBody>
      </p:sp>
    </p:spTree>
    <p:extLst>
      <p:ext uri="{BB962C8B-B14F-4D97-AF65-F5344CB8AC3E}">
        <p14:creationId xmlns:p14="http://schemas.microsoft.com/office/powerpoint/2010/main" val="1575439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dirty="0" err="1">
                <a:solidFill>
                  <a:schemeClr val="tx1">
                    <a:alpha val="80000"/>
                  </a:schemeClr>
                </a:solidFill>
              </a:rPr>
              <a:t>Åpningsmelding</a:t>
            </a:r>
            <a:r>
              <a:rPr lang="en-US" sz="1200" dirty="0">
                <a:solidFill>
                  <a:schemeClr val="tx1">
                    <a:alpha val="80000"/>
                  </a:schemeClr>
                </a:solidFill>
              </a:rPr>
              <a:t> = den </a:t>
            </a:r>
            <a:r>
              <a:rPr lang="en-US" sz="1200" dirty="0" err="1">
                <a:solidFill>
                  <a:schemeClr val="tx1">
                    <a:alpha val="80000"/>
                  </a:schemeClr>
                </a:solidFill>
              </a:rPr>
              <a:t>første</a:t>
            </a:r>
            <a:r>
              <a:rPr lang="en-US" sz="1200" dirty="0">
                <a:solidFill>
                  <a:schemeClr val="tx1">
                    <a:alpha val="80000"/>
                  </a:schemeClr>
                </a:solidFill>
              </a:rPr>
              <a:t> </a:t>
            </a:r>
            <a:r>
              <a:rPr lang="en-US" sz="1200" dirty="0" err="1">
                <a:solidFill>
                  <a:schemeClr val="tx1">
                    <a:alpha val="80000"/>
                  </a:schemeClr>
                </a:solidFill>
              </a:rPr>
              <a:t>meldingen</a:t>
            </a:r>
            <a:r>
              <a:rPr lang="en-US" sz="1200" dirty="0">
                <a:solidFill>
                  <a:schemeClr val="tx1">
                    <a:alpha val="80000"/>
                  </a:schemeClr>
                </a:solidFill>
              </a:rPr>
              <a:t> </a:t>
            </a:r>
            <a:r>
              <a:rPr lang="en-US" sz="1200" dirty="0" err="1">
                <a:solidFill>
                  <a:schemeClr val="tx1">
                    <a:alpha val="80000"/>
                  </a:schemeClr>
                </a:solidFill>
              </a:rPr>
              <a:t>som</a:t>
            </a:r>
            <a:r>
              <a:rPr lang="en-US" sz="1200" dirty="0">
                <a:solidFill>
                  <a:schemeClr val="tx1">
                    <a:alpha val="80000"/>
                  </a:schemeClr>
                </a:solidFill>
              </a:rPr>
              <a:t> er </a:t>
            </a:r>
            <a:r>
              <a:rPr lang="en-US" sz="1200" dirty="0" err="1">
                <a:solidFill>
                  <a:schemeClr val="tx1">
                    <a:alpha val="80000"/>
                  </a:schemeClr>
                </a:solidFill>
              </a:rPr>
              <a:t>noe</a:t>
            </a:r>
            <a:r>
              <a:rPr lang="en-US" sz="1200" dirty="0">
                <a:solidFill>
                  <a:schemeClr val="tx1">
                    <a:alpha val="80000"/>
                  </a:schemeClr>
                </a:solidFill>
              </a:rPr>
              <a:t> </a:t>
            </a:r>
            <a:r>
              <a:rPr lang="en-US" sz="1200" dirty="0" err="1">
                <a:solidFill>
                  <a:schemeClr val="tx1">
                    <a:alpha val="80000"/>
                  </a:schemeClr>
                </a:solidFill>
              </a:rPr>
              <a:t>annet</a:t>
            </a:r>
            <a:r>
              <a:rPr lang="en-US" sz="1200" dirty="0">
                <a:solidFill>
                  <a:schemeClr val="tx1">
                    <a:alpha val="80000"/>
                  </a:schemeClr>
                </a:solidFill>
              </a:rPr>
              <a:t> </a:t>
            </a:r>
            <a:r>
              <a:rPr lang="en-US" sz="1200" dirty="0" err="1">
                <a:solidFill>
                  <a:schemeClr val="tx1">
                    <a:alpha val="80000"/>
                  </a:schemeClr>
                </a:solidFill>
              </a:rPr>
              <a:t>enn</a:t>
            </a:r>
            <a:r>
              <a:rPr lang="en-US" sz="1200" dirty="0">
                <a:solidFill>
                  <a:schemeClr val="tx1">
                    <a:alpha val="80000"/>
                  </a:schemeClr>
                </a:solidFill>
              </a:rPr>
              <a:t> pass.</a:t>
            </a:r>
          </a:p>
          <a:p>
            <a:endParaRPr lang="en-US" sz="1200" dirty="0">
              <a:solidFill>
                <a:schemeClr val="tx1">
                  <a:alpha val="80000"/>
                </a:schemeClr>
              </a:solidFill>
            </a:endParaRPr>
          </a:p>
          <a:p>
            <a:r>
              <a:rPr lang="en-US" sz="1200" dirty="0" err="1">
                <a:solidFill>
                  <a:schemeClr val="tx1">
                    <a:alpha val="80000"/>
                  </a:schemeClr>
                </a:solidFill>
              </a:rPr>
              <a:t>Åpningsmeldingen</a:t>
            </a:r>
            <a:r>
              <a:rPr lang="en-US" sz="1200" dirty="0">
                <a:solidFill>
                  <a:schemeClr val="tx1">
                    <a:alpha val="80000"/>
                  </a:schemeClr>
                </a:solidFill>
              </a:rPr>
              <a:t> </a:t>
            </a:r>
            <a:r>
              <a:rPr lang="en-US" sz="1200" dirty="0" err="1">
                <a:solidFill>
                  <a:schemeClr val="tx1">
                    <a:alpha val="80000"/>
                  </a:schemeClr>
                </a:solidFill>
              </a:rPr>
              <a:t>kan</a:t>
            </a:r>
            <a:r>
              <a:rPr lang="en-US" sz="1200" dirty="0">
                <a:solidFill>
                  <a:schemeClr val="tx1">
                    <a:alpha val="80000"/>
                  </a:schemeClr>
                </a:solidFill>
              </a:rPr>
              <a:t> </a:t>
            </a:r>
            <a:r>
              <a:rPr lang="en-US" sz="1200" dirty="0" err="1">
                <a:solidFill>
                  <a:schemeClr val="tx1">
                    <a:alpha val="80000"/>
                  </a:schemeClr>
                </a:solidFill>
              </a:rPr>
              <a:t>bli</a:t>
            </a:r>
            <a:r>
              <a:rPr lang="en-US" sz="1200" dirty="0">
                <a:solidFill>
                  <a:schemeClr val="tx1">
                    <a:alpha val="80000"/>
                  </a:schemeClr>
                </a:solidFill>
              </a:rPr>
              <a:t> </a:t>
            </a:r>
            <a:r>
              <a:rPr lang="en-US" sz="1200" dirty="0" err="1">
                <a:solidFill>
                  <a:schemeClr val="tx1">
                    <a:alpha val="80000"/>
                  </a:schemeClr>
                </a:solidFill>
              </a:rPr>
              <a:t>sluttkontrakten</a:t>
            </a:r>
            <a:r>
              <a:rPr lang="en-US" sz="1200" dirty="0">
                <a:solidFill>
                  <a:schemeClr val="tx1">
                    <a:alpha val="80000"/>
                  </a:schemeClr>
                </a:solidFill>
              </a:rPr>
              <a:t>, </a:t>
            </a:r>
            <a:r>
              <a:rPr lang="en-US" sz="1200" dirty="0" err="1">
                <a:solidFill>
                  <a:schemeClr val="tx1">
                    <a:alpha val="80000"/>
                  </a:schemeClr>
                </a:solidFill>
              </a:rPr>
              <a:t>så</a:t>
            </a:r>
            <a:r>
              <a:rPr lang="en-US" sz="1200" dirty="0">
                <a:solidFill>
                  <a:schemeClr val="tx1">
                    <a:alpha val="80000"/>
                  </a:schemeClr>
                </a:solidFill>
              </a:rPr>
              <a:t> vi </a:t>
            </a:r>
            <a:r>
              <a:rPr lang="en-US" sz="1200" dirty="0" err="1">
                <a:solidFill>
                  <a:schemeClr val="tx1">
                    <a:alpha val="80000"/>
                  </a:schemeClr>
                </a:solidFill>
              </a:rPr>
              <a:t>må</a:t>
            </a:r>
            <a:r>
              <a:rPr lang="en-US" sz="1200" dirty="0">
                <a:solidFill>
                  <a:schemeClr val="tx1">
                    <a:alpha val="80000"/>
                  </a:schemeClr>
                </a:solidFill>
              </a:rPr>
              <a:t> </a:t>
            </a:r>
            <a:r>
              <a:rPr lang="en-US" sz="1200" dirty="0" err="1">
                <a:solidFill>
                  <a:schemeClr val="tx1">
                    <a:alpha val="80000"/>
                  </a:schemeClr>
                </a:solidFill>
              </a:rPr>
              <a:t>melde</a:t>
            </a:r>
            <a:r>
              <a:rPr lang="en-US" sz="1200" dirty="0">
                <a:solidFill>
                  <a:schemeClr val="tx1">
                    <a:alpha val="80000"/>
                  </a:schemeClr>
                </a:solidFill>
              </a:rPr>
              <a:t> </a:t>
            </a:r>
            <a:r>
              <a:rPr lang="en-US" sz="1200" dirty="0" err="1">
                <a:solidFill>
                  <a:schemeClr val="tx1">
                    <a:alpha val="80000"/>
                  </a:schemeClr>
                </a:solidFill>
              </a:rPr>
              <a:t>en</a:t>
            </a:r>
            <a:r>
              <a:rPr lang="en-US" sz="1200" dirty="0">
                <a:solidFill>
                  <a:schemeClr val="tx1">
                    <a:alpha val="80000"/>
                  </a:schemeClr>
                </a:solidFill>
              </a:rPr>
              <a:t> </a:t>
            </a:r>
            <a:r>
              <a:rPr lang="en-US" sz="1200" dirty="0" err="1">
                <a:solidFill>
                  <a:schemeClr val="tx1">
                    <a:alpha val="80000"/>
                  </a:schemeClr>
                </a:solidFill>
              </a:rPr>
              <a:t>kontrakt</a:t>
            </a:r>
            <a:r>
              <a:rPr lang="en-US" sz="1200" dirty="0">
                <a:solidFill>
                  <a:schemeClr val="tx1">
                    <a:alpha val="80000"/>
                  </a:schemeClr>
                </a:solidFill>
              </a:rPr>
              <a:t> vi </a:t>
            </a:r>
            <a:r>
              <a:rPr lang="en-US" sz="1200" dirty="0" err="1">
                <a:solidFill>
                  <a:schemeClr val="tx1">
                    <a:alpha val="80000"/>
                  </a:schemeClr>
                </a:solidFill>
              </a:rPr>
              <a:t>tror</a:t>
            </a:r>
            <a:r>
              <a:rPr lang="en-US" sz="1200" dirty="0">
                <a:solidFill>
                  <a:schemeClr val="tx1">
                    <a:alpha val="80000"/>
                  </a:schemeClr>
                </a:solidFill>
              </a:rPr>
              <a:t> vi </a:t>
            </a:r>
            <a:r>
              <a:rPr lang="en-US" sz="1200" dirty="0" err="1">
                <a:solidFill>
                  <a:schemeClr val="tx1">
                    <a:alpha val="80000"/>
                  </a:schemeClr>
                </a:solidFill>
              </a:rPr>
              <a:t>kan</a:t>
            </a:r>
            <a:r>
              <a:rPr lang="en-US" sz="1200" dirty="0">
                <a:solidFill>
                  <a:schemeClr val="tx1">
                    <a:alpha val="80000"/>
                  </a:schemeClr>
                </a:solidFill>
              </a:rPr>
              <a:t> </a:t>
            </a:r>
            <a:r>
              <a:rPr lang="en-US" sz="1200" dirty="0" err="1">
                <a:solidFill>
                  <a:schemeClr val="tx1">
                    <a:alpha val="80000"/>
                  </a:schemeClr>
                </a:solidFill>
              </a:rPr>
              <a:t>greie</a:t>
            </a:r>
            <a:r>
              <a:rPr lang="en-US" sz="1200" dirty="0">
                <a:solidFill>
                  <a:schemeClr val="tx1">
                    <a:alpha val="80000"/>
                  </a:schemeClr>
                </a:solidFill>
              </a:rPr>
              <a:t>. For at </a:t>
            </a:r>
            <a:r>
              <a:rPr lang="en-US" sz="1200" dirty="0" err="1">
                <a:solidFill>
                  <a:schemeClr val="tx1">
                    <a:alpha val="80000"/>
                  </a:schemeClr>
                </a:solidFill>
              </a:rPr>
              <a:t>makkerparet</a:t>
            </a:r>
            <a:r>
              <a:rPr lang="en-US" sz="1200" dirty="0">
                <a:solidFill>
                  <a:schemeClr val="tx1">
                    <a:alpha val="80000"/>
                  </a:schemeClr>
                </a:solidFill>
              </a:rPr>
              <a:t> </a:t>
            </a:r>
            <a:r>
              <a:rPr lang="en-US" sz="1200" dirty="0" err="1">
                <a:solidFill>
                  <a:schemeClr val="tx1">
                    <a:alpha val="80000"/>
                  </a:schemeClr>
                </a:solidFill>
              </a:rPr>
              <a:t>skal</a:t>
            </a:r>
            <a:r>
              <a:rPr lang="en-US" sz="1200" dirty="0">
                <a:solidFill>
                  <a:schemeClr val="tx1">
                    <a:alpha val="80000"/>
                  </a:schemeClr>
                </a:solidFill>
              </a:rPr>
              <a:t> </a:t>
            </a:r>
            <a:r>
              <a:rPr lang="en-US" sz="1200" dirty="0" err="1">
                <a:solidFill>
                  <a:schemeClr val="tx1">
                    <a:alpha val="80000"/>
                  </a:schemeClr>
                </a:solidFill>
              </a:rPr>
              <a:t>greie</a:t>
            </a:r>
            <a:r>
              <a:rPr lang="en-US" sz="1200" dirty="0">
                <a:solidFill>
                  <a:schemeClr val="tx1">
                    <a:alpha val="80000"/>
                  </a:schemeClr>
                </a:solidFill>
              </a:rPr>
              <a:t> å by </a:t>
            </a:r>
            <a:r>
              <a:rPr lang="en-US" sz="1200" dirty="0" err="1">
                <a:solidFill>
                  <a:schemeClr val="tx1">
                    <a:alpha val="80000"/>
                  </a:schemeClr>
                </a:solidFill>
              </a:rPr>
              <a:t>så</a:t>
            </a:r>
            <a:r>
              <a:rPr lang="en-US" sz="1200" dirty="0">
                <a:solidFill>
                  <a:schemeClr val="tx1">
                    <a:alpha val="80000"/>
                  </a:schemeClr>
                </a:solidFill>
              </a:rPr>
              <a:t> </a:t>
            </a:r>
            <a:r>
              <a:rPr lang="en-US" sz="1200" dirty="0" err="1">
                <a:solidFill>
                  <a:schemeClr val="tx1">
                    <a:alpha val="80000"/>
                  </a:schemeClr>
                </a:solidFill>
              </a:rPr>
              <a:t>presist</a:t>
            </a:r>
            <a:r>
              <a:rPr lang="en-US" sz="1200" dirty="0">
                <a:solidFill>
                  <a:schemeClr val="tx1">
                    <a:alpha val="80000"/>
                  </a:schemeClr>
                </a:solidFill>
              </a:rPr>
              <a:t> </a:t>
            </a:r>
            <a:r>
              <a:rPr lang="en-US" sz="1200" dirty="0" err="1">
                <a:solidFill>
                  <a:schemeClr val="tx1">
                    <a:alpha val="80000"/>
                  </a:schemeClr>
                </a:solidFill>
              </a:rPr>
              <a:t>som</a:t>
            </a:r>
            <a:r>
              <a:rPr lang="en-US" sz="1200" dirty="0">
                <a:solidFill>
                  <a:schemeClr val="tx1">
                    <a:alpha val="80000"/>
                  </a:schemeClr>
                </a:solidFill>
              </a:rPr>
              <a:t> </a:t>
            </a:r>
            <a:r>
              <a:rPr lang="en-US" sz="1200" dirty="0" err="1">
                <a:solidFill>
                  <a:schemeClr val="tx1">
                    <a:alpha val="80000"/>
                  </a:schemeClr>
                </a:solidFill>
              </a:rPr>
              <a:t>mulig</a:t>
            </a:r>
            <a:r>
              <a:rPr lang="en-US" sz="1200" dirty="0">
                <a:solidFill>
                  <a:schemeClr val="tx1">
                    <a:alpha val="80000"/>
                  </a:schemeClr>
                </a:solidFill>
              </a:rPr>
              <a:t>, </a:t>
            </a:r>
            <a:r>
              <a:rPr lang="en-US" sz="1200" dirty="0" err="1">
                <a:solidFill>
                  <a:schemeClr val="tx1">
                    <a:alpha val="80000"/>
                  </a:schemeClr>
                </a:solidFill>
              </a:rPr>
              <a:t>altså</a:t>
            </a:r>
            <a:r>
              <a:rPr lang="en-US" sz="1200" dirty="0">
                <a:solidFill>
                  <a:schemeClr val="tx1">
                    <a:alpha val="80000"/>
                  </a:schemeClr>
                </a:solidFill>
              </a:rPr>
              <a:t> </a:t>
            </a:r>
            <a:r>
              <a:rPr lang="en-US" sz="1200" dirty="0" err="1">
                <a:solidFill>
                  <a:schemeClr val="tx1">
                    <a:alpha val="80000"/>
                  </a:schemeClr>
                </a:solidFill>
              </a:rPr>
              <a:t>gå</a:t>
            </a:r>
            <a:r>
              <a:rPr lang="en-US" sz="1200" dirty="0">
                <a:solidFill>
                  <a:schemeClr val="tx1">
                    <a:alpha val="80000"/>
                  </a:schemeClr>
                </a:solidFill>
              </a:rPr>
              <a:t> </a:t>
            </a:r>
            <a:r>
              <a:rPr lang="en-US" sz="1200" dirty="0" err="1">
                <a:solidFill>
                  <a:schemeClr val="tx1">
                    <a:alpha val="80000"/>
                  </a:schemeClr>
                </a:solidFill>
              </a:rPr>
              <a:t>beit</a:t>
            </a:r>
            <a:r>
              <a:rPr lang="en-US" sz="1200" dirty="0">
                <a:solidFill>
                  <a:schemeClr val="tx1">
                    <a:alpha val="80000"/>
                  </a:schemeClr>
                </a:solidFill>
              </a:rPr>
              <a:t> </a:t>
            </a:r>
            <a:r>
              <a:rPr lang="en-US" sz="1200" dirty="0" err="1">
                <a:solidFill>
                  <a:schemeClr val="tx1">
                    <a:alpha val="80000"/>
                  </a:schemeClr>
                </a:solidFill>
              </a:rPr>
              <a:t>så</a:t>
            </a:r>
            <a:r>
              <a:rPr lang="en-US" sz="1200" dirty="0">
                <a:solidFill>
                  <a:schemeClr val="tx1">
                    <a:alpha val="80000"/>
                  </a:schemeClr>
                </a:solidFill>
              </a:rPr>
              <a:t> </a:t>
            </a:r>
            <a:r>
              <a:rPr lang="en-US" sz="1200" dirty="0" err="1">
                <a:solidFill>
                  <a:schemeClr val="tx1">
                    <a:alpha val="80000"/>
                  </a:schemeClr>
                </a:solidFill>
              </a:rPr>
              <a:t>sjeldent</a:t>
            </a:r>
            <a:r>
              <a:rPr lang="en-US" sz="1200" dirty="0">
                <a:solidFill>
                  <a:schemeClr val="tx1">
                    <a:alpha val="80000"/>
                  </a:schemeClr>
                </a:solidFill>
              </a:rPr>
              <a:t> </a:t>
            </a:r>
            <a:r>
              <a:rPr lang="en-US" sz="1200" dirty="0" err="1">
                <a:solidFill>
                  <a:schemeClr val="tx1">
                    <a:alpha val="80000"/>
                  </a:schemeClr>
                </a:solidFill>
              </a:rPr>
              <a:t>som</a:t>
            </a:r>
            <a:r>
              <a:rPr lang="en-US" sz="1200" dirty="0">
                <a:solidFill>
                  <a:schemeClr val="tx1">
                    <a:alpha val="80000"/>
                  </a:schemeClr>
                </a:solidFill>
              </a:rPr>
              <a:t> </a:t>
            </a:r>
            <a:r>
              <a:rPr lang="en-US" sz="1200" dirty="0" err="1">
                <a:solidFill>
                  <a:schemeClr val="tx1">
                    <a:alpha val="80000"/>
                  </a:schemeClr>
                </a:solidFill>
              </a:rPr>
              <a:t>mulig</a:t>
            </a:r>
            <a:r>
              <a:rPr lang="en-US" sz="1200" dirty="0">
                <a:solidFill>
                  <a:schemeClr val="tx1">
                    <a:alpha val="80000"/>
                  </a:schemeClr>
                </a:solidFill>
              </a:rPr>
              <a:t> og </a:t>
            </a:r>
            <a:r>
              <a:rPr lang="en-US" sz="1200" dirty="0" err="1">
                <a:solidFill>
                  <a:schemeClr val="tx1">
                    <a:alpha val="80000"/>
                  </a:schemeClr>
                </a:solidFill>
              </a:rPr>
              <a:t>greie</a:t>
            </a:r>
            <a:r>
              <a:rPr lang="en-US" sz="1200" dirty="0">
                <a:solidFill>
                  <a:schemeClr val="tx1">
                    <a:alpha val="80000"/>
                  </a:schemeClr>
                </a:solidFill>
              </a:rPr>
              <a:t> å </a:t>
            </a:r>
            <a:r>
              <a:rPr lang="en-US" sz="1200" dirty="0" err="1">
                <a:solidFill>
                  <a:schemeClr val="tx1">
                    <a:alpha val="80000"/>
                  </a:schemeClr>
                </a:solidFill>
              </a:rPr>
              <a:t>få</a:t>
            </a:r>
            <a:r>
              <a:rPr lang="en-US" sz="1200" dirty="0">
                <a:solidFill>
                  <a:schemeClr val="tx1">
                    <a:alpha val="80000"/>
                  </a:schemeClr>
                </a:solidFill>
              </a:rPr>
              <a:t> med seg </a:t>
            </a:r>
            <a:r>
              <a:rPr lang="en-US" sz="1200" dirty="0" err="1">
                <a:solidFill>
                  <a:schemeClr val="tx1">
                    <a:alpha val="80000"/>
                  </a:schemeClr>
                </a:solidFill>
              </a:rPr>
              <a:t>utgangsbonusene</a:t>
            </a:r>
            <a:r>
              <a:rPr lang="en-US" sz="1200" dirty="0">
                <a:solidFill>
                  <a:schemeClr val="tx1">
                    <a:alpha val="80000"/>
                  </a:schemeClr>
                </a:solidFill>
              </a:rPr>
              <a:t>, </a:t>
            </a:r>
            <a:r>
              <a:rPr lang="en-US" sz="1200" dirty="0" err="1">
                <a:solidFill>
                  <a:schemeClr val="tx1">
                    <a:alpha val="80000"/>
                  </a:schemeClr>
                </a:solidFill>
              </a:rPr>
              <a:t>så</a:t>
            </a:r>
            <a:r>
              <a:rPr lang="en-US" sz="1200" dirty="0">
                <a:solidFill>
                  <a:schemeClr val="tx1">
                    <a:alpha val="80000"/>
                  </a:schemeClr>
                </a:solidFill>
              </a:rPr>
              <a:t> </a:t>
            </a:r>
            <a:r>
              <a:rPr lang="en-US" sz="1200" dirty="0" err="1">
                <a:solidFill>
                  <a:schemeClr val="tx1">
                    <a:alpha val="80000"/>
                  </a:schemeClr>
                </a:solidFill>
              </a:rPr>
              <a:t>har</a:t>
            </a:r>
            <a:r>
              <a:rPr lang="en-US" sz="1200" dirty="0">
                <a:solidFill>
                  <a:schemeClr val="tx1">
                    <a:alpha val="80000"/>
                  </a:schemeClr>
                </a:solidFill>
              </a:rPr>
              <a:t> vi </a:t>
            </a:r>
            <a:r>
              <a:rPr lang="en-US" sz="1200" dirty="0" err="1">
                <a:solidFill>
                  <a:schemeClr val="tx1">
                    <a:alpha val="80000"/>
                  </a:schemeClr>
                </a:solidFill>
              </a:rPr>
              <a:t>avtalt</a:t>
            </a:r>
            <a:r>
              <a:rPr lang="en-US" sz="1200" dirty="0">
                <a:solidFill>
                  <a:schemeClr val="tx1">
                    <a:alpha val="80000"/>
                  </a:schemeClr>
                </a:solidFill>
              </a:rPr>
              <a:t> </a:t>
            </a:r>
            <a:r>
              <a:rPr lang="en-US" sz="1200" dirty="0" err="1">
                <a:solidFill>
                  <a:schemeClr val="tx1">
                    <a:alpha val="80000"/>
                  </a:schemeClr>
                </a:solidFill>
              </a:rPr>
              <a:t>hva</a:t>
            </a:r>
            <a:r>
              <a:rPr lang="en-US" sz="1200" dirty="0">
                <a:solidFill>
                  <a:schemeClr val="tx1">
                    <a:alpha val="80000"/>
                  </a:schemeClr>
                </a:solidFill>
              </a:rPr>
              <a:t> de </a:t>
            </a:r>
            <a:r>
              <a:rPr lang="en-US" sz="1200" dirty="0" err="1">
                <a:solidFill>
                  <a:schemeClr val="tx1">
                    <a:alpha val="80000"/>
                  </a:schemeClr>
                </a:solidFill>
              </a:rPr>
              <a:t>ulike</a:t>
            </a:r>
            <a:r>
              <a:rPr lang="en-US" sz="1200" dirty="0">
                <a:solidFill>
                  <a:schemeClr val="tx1">
                    <a:alpha val="80000"/>
                  </a:schemeClr>
                </a:solidFill>
              </a:rPr>
              <a:t> </a:t>
            </a:r>
            <a:r>
              <a:rPr lang="en-US" sz="1200" dirty="0" err="1">
                <a:solidFill>
                  <a:schemeClr val="tx1">
                    <a:alpha val="80000"/>
                  </a:schemeClr>
                </a:solidFill>
              </a:rPr>
              <a:t>meldingene</a:t>
            </a:r>
            <a:r>
              <a:rPr lang="en-US" sz="1200" dirty="0">
                <a:solidFill>
                  <a:schemeClr val="tx1">
                    <a:alpha val="80000"/>
                  </a:schemeClr>
                </a:solidFill>
              </a:rPr>
              <a:t> </a:t>
            </a:r>
            <a:r>
              <a:rPr lang="en-US" sz="1200" dirty="0" err="1">
                <a:solidFill>
                  <a:schemeClr val="tx1">
                    <a:alpha val="80000"/>
                  </a:schemeClr>
                </a:solidFill>
              </a:rPr>
              <a:t>forteller</a:t>
            </a:r>
            <a:r>
              <a:rPr lang="en-US" sz="1200" dirty="0">
                <a:solidFill>
                  <a:schemeClr val="tx1">
                    <a:alpha val="80000"/>
                  </a:schemeClr>
                </a:solidFill>
              </a:rPr>
              <a:t> om </a:t>
            </a:r>
            <a:r>
              <a:rPr lang="en-US" sz="1200" dirty="0" err="1">
                <a:solidFill>
                  <a:schemeClr val="tx1">
                    <a:alpha val="80000"/>
                  </a:schemeClr>
                </a:solidFill>
              </a:rPr>
              <a:t>kortene</a:t>
            </a:r>
            <a:r>
              <a:rPr lang="en-US" sz="1200" dirty="0">
                <a:solidFill>
                  <a:schemeClr val="tx1">
                    <a:alpha val="80000"/>
                  </a:schemeClr>
                </a:solidFill>
              </a:rPr>
              <a:t> </a:t>
            </a:r>
            <a:r>
              <a:rPr lang="en-US" sz="1200" dirty="0" err="1">
                <a:solidFill>
                  <a:schemeClr val="tx1">
                    <a:alpha val="80000"/>
                  </a:schemeClr>
                </a:solidFill>
              </a:rPr>
              <a:t>våre</a:t>
            </a:r>
            <a:r>
              <a:rPr lang="en-US" sz="1200" dirty="0">
                <a:solidFill>
                  <a:schemeClr val="tx1">
                    <a:alpha val="80000"/>
                  </a:schemeClr>
                </a:solidFill>
              </a:rPr>
              <a:t>. Det </a:t>
            </a:r>
            <a:r>
              <a:rPr lang="en-US" sz="1200" dirty="0" err="1">
                <a:solidFill>
                  <a:schemeClr val="tx1">
                    <a:alpha val="80000"/>
                  </a:schemeClr>
                </a:solidFill>
              </a:rPr>
              <a:t>blir</a:t>
            </a:r>
            <a:r>
              <a:rPr lang="en-US" sz="1200" dirty="0">
                <a:solidFill>
                  <a:schemeClr val="tx1">
                    <a:alpha val="80000"/>
                  </a:schemeClr>
                </a:solidFill>
              </a:rPr>
              <a:t> </a:t>
            </a:r>
            <a:r>
              <a:rPr lang="en-US" sz="1200" dirty="0" err="1">
                <a:solidFill>
                  <a:schemeClr val="tx1">
                    <a:alpha val="80000"/>
                  </a:schemeClr>
                </a:solidFill>
              </a:rPr>
              <a:t>litt</a:t>
            </a:r>
            <a:r>
              <a:rPr lang="en-US" sz="1200" dirty="0">
                <a:solidFill>
                  <a:schemeClr val="tx1">
                    <a:alpha val="80000"/>
                  </a:schemeClr>
                </a:solidFill>
              </a:rPr>
              <a:t> </a:t>
            </a:r>
            <a:r>
              <a:rPr lang="en-US" sz="1200" dirty="0" err="1">
                <a:solidFill>
                  <a:schemeClr val="tx1">
                    <a:alpha val="80000"/>
                  </a:schemeClr>
                </a:solidFill>
              </a:rPr>
              <a:t>som</a:t>
            </a:r>
            <a:r>
              <a:rPr lang="en-US" sz="1200" dirty="0">
                <a:solidFill>
                  <a:schemeClr val="tx1">
                    <a:alpha val="80000"/>
                  </a:schemeClr>
                </a:solidFill>
              </a:rPr>
              <a:t> i å </a:t>
            </a:r>
            <a:r>
              <a:rPr lang="en-US" sz="1200" dirty="0" err="1">
                <a:solidFill>
                  <a:schemeClr val="tx1">
                    <a:alpha val="80000"/>
                  </a:schemeClr>
                </a:solidFill>
              </a:rPr>
              <a:t>lære</a:t>
            </a:r>
            <a:r>
              <a:rPr lang="en-US" sz="1200" dirty="0">
                <a:solidFill>
                  <a:schemeClr val="tx1">
                    <a:alpha val="80000"/>
                  </a:schemeClr>
                </a:solidFill>
              </a:rPr>
              <a:t> et </a:t>
            </a:r>
            <a:r>
              <a:rPr lang="en-US" sz="1200" dirty="0" err="1">
                <a:solidFill>
                  <a:schemeClr val="tx1">
                    <a:alpha val="80000"/>
                  </a:schemeClr>
                </a:solidFill>
              </a:rPr>
              <a:t>nytt</a:t>
            </a:r>
            <a:r>
              <a:rPr lang="en-US" sz="1200" dirty="0">
                <a:solidFill>
                  <a:schemeClr val="tx1">
                    <a:alpha val="80000"/>
                  </a:schemeClr>
                </a:solidFill>
              </a:rPr>
              <a:t> </a:t>
            </a:r>
            <a:r>
              <a:rPr lang="en-US" sz="1200" dirty="0" err="1">
                <a:solidFill>
                  <a:schemeClr val="tx1">
                    <a:alpha val="80000"/>
                  </a:schemeClr>
                </a:solidFill>
              </a:rPr>
              <a:t>språk</a:t>
            </a:r>
            <a:r>
              <a:rPr lang="en-US" sz="1200" dirty="0">
                <a:solidFill>
                  <a:schemeClr val="tx1">
                    <a:alpha val="80000"/>
                  </a:schemeClr>
                </a:solidFill>
              </a:rPr>
              <a:t>. </a:t>
            </a:r>
            <a:r>
              <a:rPr lang="en-US" sz="1200" dirty="0" err="1">
                <a:solidFill>
                  <a:schemeClr val="tx1">
                    <a:alpha val="80000"/>
                  </a:schemeClr>
                </a:solidFill>
              </a:rPr>
              <a:t>Åpning</a:t>
            </a:r>
            <a:r>
              <a:rPr lang="en-US" sz="1200" dirty="0">
                <a:solidFill>
                  <a:schemeClr val="tx1">
                    <a:alpha val="80000"/>
                  </a:schemeClr>
                </a:solidFill>
              </a:rPr>
              <a:t> 1NT, for </a:t>
            </a:r>
            <a:r>
              <a:rPr lang="en-US" sz="1200" dirty="0" err="1">
                <a:solidFill>
                  <a:schemeClr val="tx1">
                    <a:alpha val="80000"/>
                  </a:schemeClr>
                </a:solidFill>
              </a:rPr>
              <a:t>eksempel</a:t>
            </a:r>
            <a:r>
              <a:rPr lang="en-US" sz="1200" dirty="0">
                <a:solidFill>
                  <a:schemeClr val="tx1">
                    <a:alpha val="80000"/>
                  </a:schemeClr>
                </a:solidFill>
              </a:rPr>
              <a:t>, </a:t>
            </a:r>
            <a:r>
              <a:rPr lang="en-US" sz="1200" dirty="0" err="1">
                <a:solidFill>
                  <a:schemeClr val="tx1">
                    <a:alpha val="80000"/>
                  </a:schemeClr>
                </a:solidFill>
              </a:rPr>
              <a:t>betyr</a:t>
            </a:r>
            <a:r>
              <a:rPr lang="en-US" sz="1200" dirty="0">
                <a:solidFill>
                  <a:schemeClr val="tx1">
                    <a:alpha val="80000"/>
                  </a:schemeClr>
                </a:solidFill>
              </a:rPr>
              <a:t> at vi </a:t>
            </a:r>
            <a:r>
              <a:rPr lang="en-US" sz="1200" dirty="0" err="1">
                <a:solidFill>
                  <a:schemeClr val="tx1">
                    <a:alpha val="80000"/>
                  </a:schemeClr>
                </a:solidFill>
              </a:rPr>
              <a:t>har</a:t>
            </a:r>
            <a:r>
              <a:rPr lang="en-US" sz="1200" dirty="0">
                <a:solidFill>
                  <a:schemeClr val="tx1">
                    <a:alpha val="80000"/>
                  </a:schemeClr>
                </a:solidFill>
              </a:rPr>
              <a:t> 15-17 </a:t>
            </a:r>
            <a:r>
              <a:rPr lang="en-US" sz="1200" dirty="0" err="1">
                <a:solidFill>
                  <a:schemeClr val="tx1">
                    <a:alpha val="80000"/>
                  </a:schemeClr>
                </a:solidFill>
              </a:rPr>
              <a:t>honnørpoeng</a:t>
            </a:r>
            <a:r>
              <a:rPr lang="en-US" sz="1200" dirty="0">
                <a:solidFill>
                  <a:schemeClr val="tx1">
                    <a:alpha val="80000"/>
                  </a:schemeClr>
                </a:solidFill>
              </a:rPr>
              <a:t> OG </a:t>
            </a:r>
            <a:r>
              <a:rPr lang="en-US" sz="1200" dirty="0" err="1">
                <a:solidFill>
                  <a:schemeClr val="tx1">
                    <a:alpha val="80000"/>
                  </a:schemeClr>
                </a:solidFill>
              </a:rPr>
              <a:t>en</a:t>
            </a:r>
            <a:r>
              <a:rPr lang="en-US" sz="1200" dirty="0">
                <a:solidFill>
                  <a:schemeClr val="tx1">
                    <a:alpha val="80000"/>
                  </a:schemeClr>
                </a:solidFill>
              </a:rPr>
              <a:t> </a:t>
            </a:r>
            <a:r>
              <a:rPr lang="en-US" sz="1200" dirty="0" err="1">
                <a:solidFill>
                  <a:schemeClr val="tx1">
                    <a:alpha val="80000"/>
                  </a:schemeClr>
                </a:solidFill>
              </a:rPr>
              <a:t>balansert</a:t>
            </a:r>
            <a:r>
              <a:rPr lang="en-US" sz="1200" dirty="0">
                <a:solidFill>
                  <a:schemeClr val="tx1">
                    <a:alpha val="80000"/>
                  </a:schemeClr>
                </a:solidFill>
              </a:rPr>
              <a:t> hand. </a:t>
            </a:r>
          </a:p>
          <a:p>
            <a:endParaRPr lang="en-US" sz="1200" dirty="0">
              <a:solidFill>
                <a:schemeClr val="tx1">
                  <a:alpha val="80000"/>
                </a:schemeClr>
              </a:solidFill>
            </a:endParaRPr>
          </a:p>
          <a:p>
            <a:r>
              <a:rPr lang="en-US" sz="1200" dirty="0">
                <a:solidFill>
                  <a:schemeClr val="tx1">
                    <a:alpha val="80000"/>
                  </a:schemeClr>
                </a:solidFill>
              </a:rPr>
              <a:t>Dette </a:t>
            </a:r>
            <a:r>
              <a:rPr lang="en-US" sz="1200" dirty="0" err="1">
                <a:solidFill>
                  <a:schemeClr val="tx1">
                    <a:alpha val="80000"/>
                  </a:schemeClr>
                </a:solidFill>
              </a:rPr>
              <a:t>hjelper</a:t>
            </a:r>
            <a:r>
              <a:rPr lang="en-US" sz="1200" dirty="0">
                <a:solidFill>
                  <a:schemeClr val="tx1">
                    <a:alpha val="80000"/>
                  </a:schemeClr>
                </a:solidFill>
              </a:rPr>
              <a:t> </a:t>
            </a:r>
            <a:r>
              <a:rPr lang="en-US" sz="1200" dirty="0" err="1">
                <a:solidFill>
                  <a:schemeClr val="tx1">
                    <a:alpha val="80000"/>
                  </a:schemeClr>
                </a:solidFill>
              </a:rPr>
              <a:t>makker</a:t>
            </a:r>
            <a:r>
              <a:rPr lang="en-US" sz="1200" dirty="0">
                <a:solidFill>
                  <a:schemeClr val="tx1">
                    <a:alpha val="80000"/>
                  </a:schemeClr>
                </a:solidFill>
              </a:rPr>
              <a:t> med å </a:t>
            </a:r>
            <a:r>
              <a:rPr lang="en-US" sz="1200" dirty="0" err="1">
                <a:solidFill>
                  <a:schemeClr val="tx1">
                    <a:alpha val="80000"/>
                  </a:schemeClr>
                </a:solidFill>
              </a:rPr>
              <a:t>finne</a:t>
            </a:r>
            <a:r>
              <a:rPr lang="en-US" sz="1200" dirty="0">
                <a:solidFill>
                  <a:schemeClr val="tx1">
                    <a:alpha val="80000"/>
                  </a:schemeClr>
                </a:solidFill>
              </a:rPr>
              <a:t> </a:t>
            </a:r>
            <a:r>
              <a:rPr lang="en-US" sz="1200" dirty="0" err="1">
                <a:solidFill>
                  <a:schemeClr val="tx1">
                    <a:alpha val="80000"/>
                  </a:schemeClr>
                </a:solidFill>
              </a:rPr>
              <a:t>ut</a:t>
            </a:r>
            <a:r>
              <a:rPr lang="en-US" sz="1200" dirty="0">
                <a:solidFill>
                  <a:schemeClr val="tx1">
                    <a:alpha val="80000"/>
                  </a:schemeClr>
                </a:solidFill>
              </a:rPr>
              <a:t> vi </a:t>
            </a:r>
            <a:r>
              <a:rPr lang="en-US" sz="1200" dirty="0" err="1">
                <a:solidFill>
                  <a:schemeClr val="tx1">
                    <a:alpha val="80000"/>
                  </a:schemeClr>
                </a:solidFill>
              </a:rPr>
              <a:t>har</a:t>
            </a:r>
            <a:r>
              <a:rPr lang="en-US" sz="1200" dirty="0">
                <a:solidFill>
                  <a:schemeClr val="tx1">
                    <a:alpha val="80000"/>
                  </a:schemeClr>
                </a:solidFill>
              </a:rPr>
              <a:t> </a:t>
            </a:r>
            <a:r>
              <a:rPr lang="en-US" sz="1200" dirty="0" err="1">
                <a:solidFill>
                  <a:schemeClr val="tx1">
                    <a:alpha val="80000"/>
                  </a:schemeClr>
                </a:solidFill>
              </a:rPr>
              <a:t>gode</a:t>
            </a:r>
            <a:r>
              <a:rPr lang="en-US" sz="1200" dirty="0">
                <a:solidFill>
                  <a:schemeClr val="tx1">
                    <a:alpha val="80000"/>
                  </a:schemeClr>
                </a:solidFill>
              </a:rPr>
              <a:t> </a:t>
            </a:r>
            <a:r>
              <a:rPr lang="en-US" sz="1200" dirty="0" err="1">
                <a:solidFill>
                  <a:schemeClr val="tx1">
                    <a:alpha val="80000"/>
                  </a:schemeClr>
                </a:solidFill>
              </a:rPr>
              <a:t>nok</a:t>
            </a:r>
            <a:r>
              <a:rPr lang="en-US" sz="1200" dirty="0">
                <a:solidFill>
                  <a:schemeClr val="tx1">
                    <a:alpha val="80000"/>
                  </a:schemeClr>
                </a:solidFill>
              </a:rPr>
              <a:t> </a:t>
            </a:r>
            <a:r>
              <a:rPr lang="en-US" sz="1200" dirty="0" err="1">
                <a:solidFill>
                  <a:schemeClr val="tx1">
                    <a:alpha val="80000"/>
                  </a:schemeClr>
                </a:solidFill>
              </a:rPr>
              <a:t>kort</a:t>
            </a:r>
            <a:r>
              <a:rPr lang="en-US" sz="1200" dirty="0">
                <a:solidFill>
                  <a:schemeClr val="tx1">
                    <a:alpha val="80000"/>
                  </a:schemeClr>
                </a:solidFill>
              </a:rPr>
              <a:t> </a:t>
            </a:r>
            <a:r>
              <a:rPr lang="en-US" sz="1200" dirty="0" err="1">
                <a:solidFill>
                  <a:schemeClr val="tx1">
                    <a:alpha val="80000"/>
                  </a:schemeClr>
                </a:solidFill>
              </a:rPr>
              <a:t>til</a:t>
            </a:r>
            <a:r>
              <a:rPr lang="en-US" sz="1200" dirty="0">
                <a:solidFill>
                  <a:schemeClr val="tx1">
                    <a:alpha val="80000"/>
                  </a:schemeClr>
                </a:solidFill>
              </a:rPr>
              <a:t> å </a:t>
            </a:r>
            <a:r>
              <a:rPr lang="en-US" sz="1200" dirty="0" err="1">
                <a:solidFill>
                  <a:schemeClr val="tx1">
                    <a:alpha val="80000"/>
                  </a:schemeClr>
                </a:solidFill>
              </a:rPr>
              <a:t>melde</a:t>
            </a:r>
            <a:r>
              <a:rPr lang="en-US" sz="1200" dirty="0">
                <a:solidFill>
                  <a:schemeClr val="tx1">
                    <a:alpha val="80000"/>
                  </a:schemeClr>
                </a:solidFill>
              </a:rPr>
              <a:t> </a:t>
            </a:r>
            <a:r>
              <a:rPr lang="en-US" sz="1200" dirty="0" err="1">
                <a:solidFill>
                  <a:schemeClr val="tx1">
                    <a:alpha val="80000"/>
                  </a:schemeClr>
                </a:solidFill>
              </a:rPr>
              <a:t>utgang</a:t>
            </a:r>
            <a:r>
              <a:rPr lang="en-US" sz="1200" dirty="0">
                <a:solidFill>
                  <a:schemeClr val="tx1">
                    <a:alpha val="80000"/>
                  </a:schemeClr>
                </a:solidFill>
              </a:rPr>
              <a:t> </a:t>
            </a:r>
            <a:r>
              <a:rPr lang="en-US" sz="1200" dirty="0" err="1">
                <a:solidFill>
                  <a:schemeClr val="tx1">
                    <a:alpha val="80000"/>
                  </a:schemeClr>
                </a:solidFill>
              </a:rPr>
              <a:t>eller</a:t>
            </a:r>
            <a:r>
              <a:rPr lang="en-US" sz="1200" dirty="0">
                <a:solidFill>
                  <a:schemeClr val="tx1">
                    <a:alpha val="80000"/>
                  </a:schemeClr>
                </a:solidFill>
              </a:rPr>
              <a:t> </a:t>
            </a:r>
            <a:r>
              <a:rPr lang="en-US" sz="1200" dirty="0" err="1">
                <a:solidFill>
                  <a:schemeClr val="tx1">
                    <a:alpha val="80000"/>
                  </a:schemeClr>
                </a:solidFill>
              </a:rPr>
              <a:t>ei</a:t>
            </a:r>
            <a:r>
              <a:rPr lang="en-US" sz="1200" dirty="0">
                <a:solidFill>
                  <a:schemeClr val="tx1">
                    <a:alpha val="80000"/>
                  </a:schemeClr>
                </a:solidFill>
              </a:rPr>
              <a:t>. 1NT er den </a:t>
            </a:r>
            <a:r>
              <a:rPr lang="en-US" sz="1200" dirty="0" err="1">
                <a:solidFill>
                  <a:schemeClr val="tx1">
                    <a:alpha val="80000"/>
                  </a:schemeClr>
                </a:solidFill>
              </a:rPr>
              <a:t>mest</a:t>
            </a:r>
            <a:r>
              <a:rPr lang="en-US" sz="1200" dirty="0">
                <a:solidFill>
                  <a:schemeClr val="tx1">
                    <a:alpha val="80000"/>
                  </a:schemeClr>
                </a:solidFill>
              </a:rPr>
              <a:t> </a:t>
            </a:r>
            <a:r>
              <a:rPr lang="en-US" sz="1200" dirty="0" err="1">
                <a:solidFill>
                  <a:schemeClr val="tx1">
                    <a:alpha val="80000"/>
                  </a:schemeClr>
                </a:solidFill>
              </a:rPr>
              <a:t>presise</a:t>
            </a:r>
            <a:r>
              <a:rPr lang="en-US" sz="1200" dirty="0">
                <a:solidFill>
                  <a:schemeClr val="tx1">
                    <a:alpha val="80000"/>
                  </a:schemeClr>
                </a:solidFill>
              </a:rPr>
              <a:t> </a:t>
            </a:r>
            <a:r>
              <a:rPr lang="en-US" sz="1200" dirty="0" err="1">
                <a:solidFill>
                  <a:schemeClr val="tx1">
                    <a:alpha val="80000"/>
                  </a:schemeClr>
                </a:solidFill>
              </a:rPr>
              <a:t>åpningsmeldingen</a:t>
            </a:r>
            <a:r>
              <a:rPr lang="en-US" sz="1200" dirty="0">
                <a:solidFill>
                  <a:schemeClr val="tx1">
                    <a:alpha val="80000"/>
                  </a:schemeClr>
                </a:solidFill>
              </a:rPr>
              <a:t>. Vi </a:t>
            </a:r>
            <a:r>
              <a:rPr lang="en-US" sz="1200" dirty="0" err="1">
                <a:solidFill>
                  <a:schemeClr val="tx1">
                    <a:alpha val="80000"/>
                  </a:schemeClr>
                </a:solidFill>
              </a:rPr>
              <a:t>skal</a:t>
            </a:r>
            <a:r>
              <a:rPr lang="en-US" sz="1200" dirty="0">
                <a:solidFill>
                  <a:schemeClr val="tx1">
                    <a:alpha val="80000"/>
                  </a:schemeClr>
                </a:solidFill>
              </a:rPr>
              <a:t> </a:t>
            </a:r>
            <a:r>
              <a:rPr lang="en-US" sz="1200" dirty="0" err="1">
                <a:solidFill>
                  <a:schemeClr val="tx1">
                    <a:alpha val="80000"/>
                  </a:schemeClr>
                </a:solidFill>
              </a:rPr>
              <a:t>lære</a:t>
            </a:r>
            <a:r>
              <a:rPr lang="en-US" sz="1200" dirty="0">
                <a:solidFill>
                  <a:schemeClr val="tx1">
                    <a:alpha val="80000"/>
                  </a:schemeClr>
                </a:solidFill>
              </a:rPr>
              <a:t> </a:t>
            </a:r>
            <a:r>
              <a:rPr lang="en-US" sz="1200" dirty="0" err="1">
                <a:solidFill>
                  <a:schemeClr val="tx1">
                    <a:alpha val="80000"/>
                  </a:schemeClr>
                </a:solidFill>
              </a:rPr>
              <a:t>andre</a:t>
            </a:r>
            <a:r>
              <a:rPr lang="en-US" sz="1200" dirty="0">
                <a:solidFill>
                  <a:schemeClr val="tx1">
                    <a:alpha val="80000"/>
                  </a:schemeClr>
                </a:solidFill>
              </a:rPr>
              <a:t> </a:t>
            </a:r>
            <a:r>
              <a:rPr lang="en-US" sz="1200" dirty="0" err="1">
                <a:solidFill>
                  <a:schemeClr val="tx1">
                    <a:alpha val="80000"/>
                  </a:schemeClr>
                </a:solidFill>
              </a:rPr>
              <a:t>åpningsmeldinger</a:t>
            </a:r>
            <a:r>
              <a:rPr lang="en-US" sz="1200" dirty="0">
                <a:solidFill>
                  <a:schemeClr val="tx1">
                    <a:alpha val="80000"/>
                  </a:schemeClr>
                </a:solidFill>
              </a:rPr>
              <a:t> </a:t>
            </a:r>
            <a:r>
              <a:rPr lang="en-US" sz="1200" dirty="0" err="1">
                <a:solidFill>
                  <a:schemeClr val="tx1">
                    <a:alpha val="80000"/>
                  </a:schemeClr>
                </a:solidFill>
              </a:rPr>
              <a:t>som</a:t>
            </a:r>
            <a:r>
              <a:rPr lang="en-US" sz="1200" dirty="0">
                <a:solidFill>
                  <a:schemeClr val="tx1">
                    <a:alpha val="80000"/>
                  </a:schemeClr>
                </a:solidFill>
              </a:rPr>
              <a:t> </a:t>
            </a:r>
            <a:r>
              <a:rPr lang="en-US" sz="1200" dirty="0" err="1">
                <a:solidFill>
                  <a:schemeClr val="tx1">
                    <a:alpha val="80000"/>
                  </a:schemeClr>
                </a:solidFill>
              </a:rPr>
              <a:t>kan</a:t>
            </a:r>
            <a:r>
              <a:rPr lang="en-US" sz="1200" dirty="0">
                <a:solidFill>
                  <a:schemeClr val="tx1">
                    <a:alpha val="80000"/>
                  </a:schemeClr>
                </a:solidFill>
              </a:rPr>
              <a:t> </a:t>
            </a:r>
            <a:r>
              <a:rPr lang="en-US" sz="1200" dirty="0" err="1">
                <a:solidFill>
                  <a:schemeClr val="tx1">
                    <a:alpha val="80000"/>
                  </a:schemeClr>
                </a:solidFill>
              </a:rPr>
              <a:t>inneholde</a:t>
            </a:r>
            <a:r>
              <a:rPr lang="en-US" sz="1200" dirty="0">
                <a:solidFill>
                  <a:schemeClr val="tx1">
                    <a:alpha val="80000"/>
                  </a:schemeClr>
                </a:solidFill>
              </a:rPr>
              <a:t> et </a:t>
            </a:r>
            <a:r>
              <a:rPr lang="en-US" sz="1200" dirty="0" err="1">
                <a:solidFill>
                  <a:schemeClr val="tx1">
                    <a:alpha val="80000"/>
                  </a:schemeClr>
                </a:solidFill>
              </a:rPr>
              <a:t>større</a:t>
            </a:r>
            <a:r>
              <a:rPr lang="en-US" sz="1200" dirty="0">
                <a:solidFill>
                  <a:schemeClr val="tx1">
                    <a:alpha val="80000"/>
                  </a:schemeClr>
                </a:solidFill>
              </a:rPr>
              <a:t> </a:t>
            </a:r>
            <a:r>
              <a:rPr lang="en-US" sz="1200" dirty="0" err="1">
                <a:solidFill>
                  <a:schemeClr val="tx1">
                    <a:alpha val="80000"/>
                  </a:schemeClr>
                </a:solidFill>
              </a:rPr>
              <a:t>spekter</a:t>
            </a:r>
            <a:r>
              <a:rPr lang="en-US" sz="1200" dirty="0">
                <a:solidFill>
                  <a:schemeClr val="tx1">
                    <a:alpha val="80000"/>
                  </a:schemeClr>
                </a:solidFill>
              </a:rPr>
              <a:t> av </a:t>
            </a:r>
            <a:r>
              <a:rPr lang="en-US" sz="1200" dirty="0" err="1">
                <a:solidFill>
                  <a:schemeClr val="tx1">
                    <a:alpha val="80000"/>
                  </a:schemeClr>
                </a:solidFill>
              </a:rPr>
              <a:t>hender</a:t>
            </a:r>
            <a:r>
              <a:rPr lang="en-US" sz="1200" dirty="0">
                <a:solidFill>
                  <a:schemeClr val="tx1">
                    <a:alpha val="80000"/>
                  </a:schemeClr>
                </a:solidFill>
              </a:rPr>
              <a:t>. </a:t>
            </a:r>
            <a:endParaRPr lang="nb-NO" dirty="0"/>
          </a:p>
        </p:txBody>
      </p:sp>
      <p:sp>
        <p:nvSpPr>
          <p:cNvPr id="4" name="Plassholder for lysbildenummer 3"/>
          <p:cNvSpPr>
            <a:spLocks noGrp="1"/>
          </p:cNvSpPr>
          <p:nvPr>
            <p:ph type="sldNum" sz="quarter" idx="5"/>
          </p:nvPr>
        </p:nvSpPr>
        <p:spPr/>
        <p:txBody>
          <a:bodyPr/>
          <a:lstStyle/>
          <a:p>
            <a:fld id="{DFE06836-776C-4551-817D-224A92722DE8}" type="slidenum">
              <a:rPr lang="nb-NO" smtClean="0"/>
              <a:t>2</a:t>
            </a:fld>
            <a:endParaRPr lang="nb-NO"/>
          </a:p>
        </p:txBody>
      </p:sp>
    </p:spTree>
    <p:extLst>
      <p:ext uri="{BB962C8B-B14F-4D97-AF65-F5344CB8AC3E}">
        <p14:creationId xmlns:p14="http://schemas.microsoft.com/office/powerpoint/2010/main" val="27331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FE06836-776C-4551-817D-224A92722DE8}" type="slidenum">
              <a:rPr lang="nb-NO" smtClean="0"/>
              <a:t>12</a:t>
            </a:fld>
            <a:endParaRPr lang="nb-NO"/>
          </a:p>
        </p:txBody>
      </p:sp>
    </p:spTree>
    <p:extLst>
      <p:ext uri="{BB962C8B-B14F-4D97-AF65-F5344CB8AC3E}">
        <p14:creationId xmlns:p14="http://schemas.microsoft.com/office/powerpoint/2010/main" val="1302017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skal vi ta sjansen på å melde utgang? En tommelfingerregel er at om vi har 26 (eller flere) honnørpoeng til sammen, så vil vi greie utgang ofte nok til at det lønner seg å ta sjansen på å melde opp til utgang. </a:t>
            </a:r>
          </a:p>
          <a:p>
            <a:endParaRPr lang="nb-NO" dirty="0"/>
          </a:p>
          <a:p>
            <a:r>
              <a:rPr lang="nb-NO" dirty="0"/>
              <a:t>Noen ganger vil vi gå beit, men det lønner seg i det lange løp. </a:t>
            </a:r>
          </a:p>
        </p:txBody>
      </p:sp>
      <p:sp>
        <p:nvSpPr>
          <p:cNvPr id="4" name="Plassholder for lysbildenummer 3"/>
          <p:cNvSpPr>
            <a:spLocks noGrp="1"/>
          </p:cNvSpPr>
          <p:nvPr>
            <p:ph type="sldNum" sz="quarter" idx="5"/>
          </p:nvPr>
        </p:nvSpPr>
        <p:spPr/>
        <p:txBody>
          <a:bodyPr/>
          <a:lstStyle/>
          <a:p>
            <a:fld id="{DFE06836-776C-4551-817D-224A92722DE8}" type="slidenum">
              <a:rPr lang="nb-NO" smtClean="0"/>
              <a:t>3</a:t>
            </a:fld>
            <a:endParaRPr lang="nb-NO"/>
          </a:p>
        </p:txBody>
      </p:sp>
    </p:spTree>
    <p:extLst>
      <p:ext uri="{BB962C8B-B14F-4D97-AF65-F5344CB8AC3E}">
        <p14:creationId xmlns:p14="http://schemas.microsoft.com/office/powerpoint/2010/main" val="2828742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Ta steg for steg i plenum.</a:t>
            </a:r>
          </a:p>
          <a:p>
            <a:r>
              <a:rPr lang="nb-NO" dirty="0"/>
              <a:t>Husk å gi tid ved hvert spørsmål slik at alle henger med. La elevene svare. Hold øye med hvem som rekker opp hånda. Spar de vanskelige spørsmålene til elever du veit greier dem, og la noen andre svare på de første spørsmålene. La dem gjerne holde hver sin </a:t>
            </a:r>
            <a:r>
              <a:rPr lang="nb-NO" dirty="0" err="1"/>
              <a:t>meldeboks</a:t>
            </a:r>
            <a:r>
              <a:rPr lang="nb-NO" dirty="0"/>
              <a:t> i hendene og legge meldingen de velger på bordet. På den måten kan du aktivisere også de som ikke tør å rekke opp hånda.</a:t>
            </a:r>
          </a:p>
          <a:p>
            <a:r>
              <a:rPr lang="nb-NO" dirty="0"/>
              <a:t> </a:t>
            </a:r>
          </a:p>
        </p:txBody>
      </p:sp>
      <p:sp>
        <p:nvSpPr>
          <p:cNvPr id="4" name="Plassholder for lysbildenummer 3"/>
          <p:cNvSpPr>
            <a:spLocks noGrp="1"/>
          </p:cNvSpPr>
          <p:nvPr>
            <p:ph type="sldNum" sz="quarter" idx="5"/>
          </p:nvPr>
        </p:nvSpPr>
        <p:spPr/>
        <p:txBody>
          <a:bodyPr/>
          <a:lstStyle/>
          <a:p>
            <a:fld id="{DFE06836-776C-4551-817D-224A92722DE8}" type="slidenum">
              <a:rPr lang="nb-NO" smtClean="0"/>
              <a:t>4</a:t>
            </a:fld>
            <a:endParaRPr lang="nb-NO"/>
          </a:p>
        </p:txBody>
      </p:sp>
    </p:spTree>
    <p:extLst>
      <p:ext uri="{BB962C8B-B14F-4D97-AF65-F5344CB8AC3E}">
        <p14:creationId xmlns:p14="http://schemas.microsoft.com/office/powerpoint/2010/main" val="3422553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12 hp er litt mer enn gjennomsnittet. Da er sjansen stor for at din side kan greie en kontrakt, og dermed score poeng for eget lag. Med 12+ hp kan vi avgi den første meldingen som ikke er pass; åpningsmeldingen.</a:t>
            </a:r>
          </a:p>
          <a:p>
            <a:endParaRPr lang="nb-NO" dirty="0"/>
          </a:p>
          <a:p>
            <a:r>
              <a:rPr lang="nb-NO" dirty="0"/>
              <a:t>Dette kan bli sluttkontrakten, dersom alle andre sier pass. Men veldig ofte vil enten motparten være med og konkurrere om å få bestemme kontrakten og trumfen, eller så vil makker melde høyere.</a:t>
            </a:r>
          </a:p>
          <a:p>
            <a:endParaRPr lang="nb-NO" dirty="0"/>
          </a:p>
          <a:p>
            <a:r>
              <a:rPr lang="nb-NO" dirty="0"/>
              <a:t>Denne hånden har 4+3+5+1 = 14 honnørpoeng. Vi har altså mer enn 12, og skal åpne meldingene. Passer hånden til åpning 1NT? Nei, den har bare 14 honnørpoeng. </a:t>
            </a:r>
          </a:p>
          <a:p>
            <a:endParaRPr lang="nb-NO" dirty="0"/>
          </a:p>
          <a:p>
            <a:r>
              <a:rPr lang="nb-NO" dirty="0"/>
              <a:t>(En grundigere forklaring på hvorfor: Det er 10 honnørpoeng i hver farge (AKQJ = 4+3+2+1)</a:t>
            </a:r>
          </a:p>
          <a:p>
            <a:r>
              <a:rPr lang="nb-NO" dirty="0"/>
              <a:t>Med </a:t>
            </a:r>
            <a:r>
              <a:rPr lang="nb-NO" dirty="0">
                <a:solidFill>
                  <a:schemeClr val="tx2">
                    <a:lumMod val="90000"/>
                    <a:lumOff val="10000"/>
                  </a:schemeClr>
                </a:solidFill>
                <a:latin typeface="Segoe UI Symbol" panose="020B0502040204020203" pitchFamily="34" charset="0"/>
                <a:ea typeface="Segoe UI Symbol" panose="020B0502040204020203" pitchFamily="34" charset="0"/>
              </a:rPr>
              <a:t>♠</a:t>
            </a:r>
            <a:r>
              <a:rPr lang="nb-NO" dirty="0">
                <a:solidFill>
                  <a:srgbClr val="FF0000"/>
                </a:solidFill>
                <a:latin typeface="Segoe UI Symbol" panose="020B0502040204020203" pitchFamily="34" charset="0"/>
                <a:ea typeface="Segoe UI Symbol" panose="020B0502040204020203" pitchFamily="34" charset="0"/>
              </a:rPr>
              <a:t>♥</a:t>
            </a:r>
            <a:r>
              <a:rPr lang="nb-NO" dirty="0">
                <a:solidFill>
                  <a:srgbClr val="FFC000"/>
                </a:solidFill>
                <a:latin typeface="Segoe UI Symbol" panose="020B0502040204020203" pitchFamily="34" charset="0"/>
                <a:ea typeface="Segoe UI Symbol" panose="020B0502040204020203" pitchFamily="34" charset="0"/>
              </a:rPr>
              <a:t>♦</a:t>
            </a:r>
            <a:r>
              <a:rPr lang="nb-NO" dirty="0">
                <a:solidFill>
                  <a:srgbClr val="00B050"/>
                </a:solidFill>
                <a:latin typeface="Segoe UI Symbol" panose="020B0502040204020203" pitchFamily="34" charset="0"/>
                <a:ea typeface="Segoe UI Symbol" panose="020B0502040204020203" pitchFamily="34" charset="0"/>
              </a:rPr>
              <a:t>♣</a:t>
            </a:r>
            <a:r>
              <a:rPr lang="nb-NO" dirty="0">
                <a:latin typeface="Segoe UI Symbol" panose="020B0502040204020203" pitchFamily="34" charset="0"/>
                <a:ea typeface="Segoe UI Symbol" panose="020B0502040204020203" pitchFamily="34" charset="0"/>
              </a:rPr>
              <a:t> blir det 4x10 = 40 hp i kortstokken. )</a:t>
            </a:r>
          </a:p>
          <a:p>
            <a:r>
              <a:rPr lang="nb-NO" dirty="0">
                <a:latin typeface="Segoe UI Symbol" panose="020B0502040204020203" pitchFamily="34" charset="0"/>
                <a:ea typeface="Segoe UI Symbol" panose="020B0502040204020203" pitchFamily="34" charset="0"/>
              </a:rPr>
              <a:t>Har du </a:t>
            </a:r>
            <a:r>
              <a:rPr lang="nb-NO" b="1" dirty="0">
                <a:latin typeface="Segoe UI Symbol" panose="020B0502040204020203" pitchFamily="34" charset="0"/>
                <a:ea typeface="Segoe UI Symbol" panose="020B0502040204020203" pitchFamily="34" charset="0"/>
              </a:rPr>
              <a:t>12 hp, </a:t>
            </a:r>
            <a:r>
              <a:rPr lang="nb-NO" dirty="0">
                <a:latin typeface="Segoe UI Symbol" panose="020B0502040204020203" pitchFamily="34" charset="0"/>
                <a:ea typeface="Segoe UI Symbol" panose="020B0502040204020203" pitchFamily="34" charset="0"/>
              </a:rPr>
              <a:t>er sjansen stor for at din side kan greie en kontrakt)</a:t>
            </a:r>
            <a:endParaRPr lang="nb-NO" dirty="0"/>
          </a:p>
        </p:txBody>
      </p:sp>
      <p:sp>
        <p:nvSpPr>
          <p:cNvPr id="4" name="Plassholder for lysbildenummer 3"/>
          <p:cNvSpPr>
            <a:spLocks noGrp="1"/>
          </p:cNvSpPr>
          <p:nvPr>
            <p:ph type="sldNum" sz="quarter" idx="5"/>
          </p:nvPr>
        </p:nvSpPr>
        <p:spPr/>
        <p:txBody>
          <a:bodyPr/>
          <a:lstStyle/>
          <a:p>
            <a:fld id="{DFE06836-776C-4551-817D-224A92722DE8}" type="slidenum">
              <a:rPr lang="nb-NO" smtClean="0"/>
              <a:t>5</a:t>
            </a:fld>
            <a:endParaRPr lang="nb-NO"/>
          </a:p>
        </p:txBody>
      </p:sp>
    </p:spTree>
    <p:extLst>
      <p:ext uri="{BB962C8B-B14F-4D97-AF65-F5344CB8AC3E}">
        <p14:creationId xmlns:p14="http://schemas.microsoft.com/office/powerpoint/2010/main" val="225376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nb-NO" dirty="0"/>
              <a:t>13 honnørpoeng (3+0+6+4). Hånden er balansert, men vi har for få honnørpoeng til å åpne 1NT. Da åpner vi 1 i vår lengste farge, kløver. Riktig melding er 1 kløver</a:t>
            </a:r>
          </a:p>
          <a:p>
            <a:r>
              <a:rPr lang="nb-NO" dirty="0"/>
              <a:t>2) Kløver er lengste farge, men her har vi for få honnørpoeng til å åpne meldingene, bare 7 hp. Riktig åpningsmelding er pass. </a:t>
            </a:r>
          </a:p>
        </p:txBody>
      </p:sp>
      <p:sp>
        <p:nvSpPr>
          <p:cNvPr id="4" name="Plassholder for lysbildenummer 3"/>
          <p:cNvSpPr>
            <a:spLocks noGrp="1"/>
          </p:cNvSpPr>
          <p:nvPr>
            <p:ph type="sldNum" sz="quarter" idx="5"/>
          </p:nvPr>
        </p:nvSpPr>
        <p:spPr/>
        <p:txBody>
          <a:bodyPr/>
          <a:lstStyle/>
          <a:p>
            <a:fld id="{DFE06836-776C-4551-817D-224A92722DE8}" type="slidenum">
              <a:rPr lang="nb-NO" smtClean="0"/>
              <a:t>6</a:t>
            </a:fld>
            <a:endParaRPr lang="nb-NO"/>
          </a:p>
        </p:txBody>
      </p:sp>
    </p:spTree>
    <p:extLst>
      <p:ext uri="{BB962C8B-B14F-4D97-AF65-F5344CB8AC3E}">
        <p14:creationId xmlns:p14="http://schemas.microsoft.com/office/powerpoint/2010/main" val="1355516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dirty="0"/>
              <a:t>3) 13 honnørpoeng (6+3+3+1), og lengst spar. Flest spar. Hånden passer ikke til åpning 1NT, den er verken balansert eller i riktig poengintervall. Åpningsmelding: 1 spar.</a:t>
            </a:r>
          </a:p>
          <a:p>
            <a:pPr marL="0" indent="0">
              <a:buNone/>
            </a:pPr>
            <a:r>
              <a:rPr lang="nb-NO" dirty="0"/>
              <a:t>4) 16 honnørpoeng. Hånden er ubalansert, så vi kan ikke åpne 1NT. Åpne 1 hjerter. Vi åpner i fargen vi har flest kort i, ikke den vi har flest høye kort i.</a:t>
            </a:r>
          </a:p>
        </p:txBody>
      </p:sp>
      <p:sp>
        <p:nvSpPr>
          <p:cNvPr id="4" name="Plassholder for lysbildenummer 3"/>
          <p:cNvSpPr>
            <a:spLocks noGrp="1"/>
          </p:cNvSpPr>
          <p:nvPr>
            <p:ph type="sldNum" sz="quarter" idx="5"/>
          </p:nvPr>
        </p:nvSpPr>
        <p:spPr/>
        <p:txBody>
          <a:bodyPr/>
          <a:lstStyle/>
          <a:p>
            <a:fld id="{DFE06836-776C-4551-817D-224A92722DE8}" type="slidenum">
              <a:rPr lang="nb-NO" smtClean="0"/>
              <a:t>7</a:t>
            </a:fld>
            <a:endParaRPr lang="nb-NO"/>
          </a:p>
        </p:txBody>
      </p:sp>
    </p:spTree>
    <p:extLst>
      <p:ext uri="{BB962C8B-B14F-4D97-AF65-F5344CB8AC3E}">
        <p14:creationId xmlns:p14="http://schemas.microsoft.com/office/powerpoint/2010/main" val="2021950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 første hånden er en luring. Her har vi 16 honnørpoeng og en balansert hånd. Husker dere hva vi åpner i da?</a:t>
            </a:r>
          </a:p>
          <a:p>
            <a:r>
              <a:rPr lang="nb-NO" dirty="0"/>
              <a:t>Den andre hånden har vi 19 hp og en balansert hånd. Det er for sterke kort til å åpne i 1NT. Vi åpner 1 i vår lengste farge, 1kl</a:t>
            </a:r>
          </a:p>
        </p:txBody>
      </p:sp>
      <p:sp>
        <p:nvSpPr>
          <p:cNvPr id="4" name="Plassholder for lysbildenummer 3"/>
          <p:cNvSpPr>
            <a:spLocks noGrp="1"/>
          </p:cNvSpPr>
          <p:nvPr>
            <p:ph type="sldNum" sz="quarter" idx="5"/>
          </p:nvPr>
        </p:nvSpPr>
        <p:spPr/>
        <p:txBody>
          <a:bodyPr/>
          <a:lstStyle/>
          <a:p>
            <a:fld id="{DFE06836-776C-4551-817D-224A92722DE8}" type="slidenum">
              <a:rPr lang="nb-NO" smtClean="0"/>
              <a:t>8</a:t>
            </a:fld>
            <a:endParaRPr lang="nb-NO"/>
          </a:p>
        </p:txBody>
      </p:sp>
    </p:spTree>
    <p:extLst>
      <p:ext uri="{BB962C8B-B14F-4D97-AF65-F5344CB8AC3E}">
        <p14:creationId xmlns:p14="http://schemas.microsoft.com/office/powerpoint/2010/main" val="3238182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er ikke 100 % sikre på at vi har nok til utgang når makker lover minst 12 hp og vi har 13 hp. Men sjansene er veldig gode. Mer nøyaktige enn dette får vi ikke til å være. Vi må gamble litt!</a:t>
            </a:r>
          </a:p>
        </p:txBody>
      </p:sp>
      <p:sp>
        <p:nvSpPr>
          <p:cNvPr id="4" name="Plassholder for lysbildenummer 3"/>
          <p:cNvSpPr>
            <a:spLocks noGrp="1"/>
          </p:cNvSpPr>
          <p:nvPr>
            <p:ph type="sldNum" sz="quarter" idx="5"/>
          </p:nvPr>
        </p:nvSpPr>
        <p:spPr/>
        <p:txBody>
          <a:bodyPr/>
          <a:lstStyle/>
          <a:p>
            <a:fld id="{DFE06836-776C-4551-817D-224A92722DE8}" type="slidenum">
              <a:rPr lang="nb-NO" smtClean="0"/>
              <a:t>10</a:t>
            </a:fld>
            <a:endParaRPr lang="nb-NO"/>
          </a:p>
        </p:txBody>
      </p:sp>
    </p:spTree>
    <p:extLst>
      <p:ext uri="{BB962C8B-B14F-4D97-AF65-F5344CB8AC3E}">
        <p14:creationId xmlns:p14="http://schemas.microsoft.com/office/powerpoint/2010/main" val="1193007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Makker åpner i 1 spar. Vi har 4-kort spar. Vi har minimum 8 spar til sammen. Altså kan vi støtte makkers spar. Vi har 15 honnørpoeng. Med 12+ honnørpoeng kan vi melde utgang i spar. Vår melding blir 4 spar.  </a:t>
            </a:r>
          </a:p>
        </p:txBody>
      </p:sp>
      <p:sp>
        <p:nvSpPr>
          <p:cNvPr id="4" name="Plassholder for lysbildenummer 3"/>
          <p:cNvSpPr>
            <a:spLocks noGrp="1"/>
          </p:cNvSpPr>
          <p:nvPr>
            <p:ph type="sldNum" sz="quarter" idx="5"/>
          </p:nvPr>
        </p:nvSpPr>
        <p:spPr/>
        <p:txBody>
          <a:bodyPr/>
          <a:lstStyle/>
          <a:p>
            <a:fld id="{DFE06836-776C-4551-817D-224A92722DE8}" type="slidenum">
              <a:rPr lang="nb-NO" smtClean="0"/>
              <a:t>11</a:t>
            </a:fld>
            <a:endParaRPr lang="nb-NO"/>
          </a:p>
        </p:txBody>
      </p:sp>
    </p:spTree>
    <p:extLst>
      <p:ext uri="{BB962C8B-B14F-4D97-AF65-F5344CB8AC3E}">
        <p14:creationId xmlns:p14="http://schemas.microsoft.com/office/powerpoint/2010/main" val="2547766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552C57-36DB-A4A6-3FE4-26B9D8B1B00D}"/>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00384F2-EFFD-C50D-20A3-3239095042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4BADF9D8-6047-5662-2F42-223AC750876B}"/>
              </a:ext>
            </a:extLst>
          </p:cNvPr>
          <p:cNvSpPr>
            <a:spLocks noGrp="1"/>
          </p:cNvSpPr>
          <p:nvPr>
            <p:ph type="dt" sz="half" idx="10"/>
          </p:nvPr>
        </p:nvSpPr>
        <p:spPr/>
        <p:txBody>
          <a:bodyPr/>
          <a:lstStyle/>
          <a:p>
            <a:fld id="{2A32B45E-FD98-4381-A59E-7FB2290E086B}" type="datetimeFigureOut">
              <a:rPr lang="nb-NO" smtClean="0"/>
              <a:t>19.04.2024</a:t>
            </a:fld>
            <a:endParaRPr lang="nb-NO"/>
          </a:p>
        </p:txBody>
      </p:sp>
      <p:sp>
        <p:nvSpPr>
          <p:cNvPr id="5" name="Plassholder for bunntekst 4">
            <a:extLst>
              <a:ext uri="{FF2B5EF4-FFF2-40B4-BE49-F238E27FC236}">
                <a16:creationId xmlns:a16="http://schemas.microsoft.com/office/drawing/2014/main" id="{2BBA6CDF-4855-7077-6E15-3C9A1065DA1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F12B6AF-99C7-918B-C831-8C0990827A6C}"/>
              </a:ext>
            </a:extLst>
          </p:cNvPr>
          <p:cNvSpPr>
            <a:spLocks noGrp="1"/>
          </p:cNvSpPr>
          <p:nvPr>
            <p:ph type="sldNum" sz="quarter" idx="12"/>
          </p:nvPr>
        </p:nvSpPr>
        <p:spPr/>
        <p:txBody>
          <a:bodyPr/>
          <a:lstStyle/>
          <a:p>
            <a:fld id="{CD6BADC7-E688-4B45-A56A-ED496D37EC15}" type="slidenum">
              <a:rPr lang="nb-NO" smtClean="0"/>
              <a:t>‹#›</a:t>
            </a:fld>
            <a:endParaRPr lang="nb-NO"/>
          </a:p>
        </p:txBody>
      </p:sp>
    </p:spTree>
    <p:extLst>
      <p:ext uri="{BB962C8B-B14F-4D97-AF65-F5344CB8AC3E}">
        <p14:creationId xmlns:p14="http://schemas.microsoft.com/office/powerpoint/2010/main" val="661439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617BD6-F0CB-7D51-9782-0DC5ABCDF05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01B22489-1E6F-397F-2577-A34568231664}"/>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9860AC9-7BA4-8B46-9AFB-BE1CEFA2970D}"/>
              </a:ext>
            </a:extLst>
          </p:cNvPr>
          <p:cNvSpPr>
            <a:spLocks noGrp="1"/>
          </p:cNvSpPr>
          <p:nvPr>
            <p:ph type="dt" sz="half" idx="10"/>
          </p:nvPr>
        </p:nvSpPr>
        <p:spPr/>
        <p:txBody>
          <a:bodyPr/>
          <a:lstStyle/>
          <a:p>
            <a:fld id="{2A32B45E-FD98-4381-A59E-7FB2290E086B}" type="datetimeFigureOut">
              <a:rPr lang="nb-NO" smtClean="0"/>
              <a:t>19.04.2024</a:t>
            </a:fld>
            <a:endParaRPr lang="nb-NO"/>
          </a:p>
        </p:txBody>
      </p:sp>
      <p:sp>
        <p:nvSpPr>
          <p:cNvPr id="5" name="Plassholder for bunntekst 4">
            <a:extLst>
              <a:ext uri="{FF2B5EF4-FFF2-40B4-BE49-F238E27FC236}">
                <a16:creationId xmlns:a16="http://schemas.microsoft.com/office/drawing/2014/main" id="{483EBAF3-2DA5-B9C8-9B66-3C6D081C71B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DE7BCDD-EFD1-BD3E-0C5F-A1752B8DCD9A}"/>
              </a:ext>
            </a:extLst>
          </p:cNvPr>
          <p:cNvSpPr>
            <a:spLocks noGrp="1"/>
          </p:cNvSpPr>
          <p:nvPr>
            <p:ph type="sldNum" sz="quarter" idx="12"/>
          </p:nvPr>
        </p:nvSpPr>
        <p:spPr/>
        <p:txBody>
          <a:bodyPr/>
          <a:lstStyle/>
          <a:p>
            <a:fld id="{CD6BADC7-E688-4B45-A56A-ED496D37EC15}" type="slidenum">
              <a:rPr lang="nb-NO" smtClean="0"/>
              <a:t>‹#›</a:t>
            </a:fld>
            <a:endParaRPr lang="nb-NO"/>
          </a:p>
        </p:txBody>
      </p:sp>
    </p:spTree>
    <p:extLst>
      <p:ext uri="{BB962C8B-B14F-4D97-AF65-F5344CB8AC3E}">
        <p14:creationId xmlns:p14="http://schemas.microsoft.com/office/powerpoint/2010/main" val="3392938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F1606F56-D11E-3649-C47A-BA60E558B2CA}"/>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3DC25A64-8AEB-9C6B-EC2E-E89E4701E90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2D165B6-9651-6B4A-32FE-11D8A1332E01}"/>
              </a:ext>
            </a:extLst>
          </p:cNvPr>
          <p:cNvSpPr>
            <a:spLocks noGrp="1"/>
          </p:cNvSpPr>
          <p:nvPr>
            <p:ph type="dt" sz="half" idx="10"/>
          </p:nvPr>
        </p:nvSpPr>
        <p:spPr/>
        <p:txBody>
          <a:bodyPr/>
          <a:lstStyle/>
          <a:p>
            <a:fld id="{2A32B45E-FD98-4381-A59E-7FB2290E086B}" type="datetimeFigureOut">
              <a:rPr lang="nb-NO" smtClean="0"/>
              <a:t>19.04.2024</a:t>
            </a:fld>
            <a:endParaRPr lang="nb-NO"/>
          </a:p>
        </p:txBody>
      </p:sp>
      <p:sp>
        <p:nvSpPr>
          <p:cNvPr id="5" name="Plassholder for bunntekst 4">
            <a:extLst>
              <a:ext uri="{FF2B5EF4-FFF2-40B4-BE49-F238E27FC236}">
                <a16:creationId xmlns:a16="http://schemas.microsoft.com/office/drawing/2014/main" id="{D5231D80-DFA7-2E3D-216E-C0931A0C767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236F505-7654-0D55-D505-8EFCE78D5454}"/>
              </a:ext>
            </a:extLst>
          </p:cNvPr>
          <p:cNvSpPr>
            <a:spLocks noGrp="1"/>
          </p:cNvSpPr>
          <p:nvPr>
            <p:ph type="sldNum" sz="quarter" idx="12"/>
          </p:nvPr>
        </p:nvSpPr>
        <p:spPr/>
        <p:txBody>
          <a:bodyPr/>
          <a:lstStyle/>
          <a:p>
            <a:fld id="{CD6BADC7-E688-4B45-A56A-ED496D37EC15}" type="slidenum">
              <a:rPr lang="nb-NO" smtClean="0"/>
              <a:t>‹#›</a:t>
            </a:fld>
            <a:endParaRPr lang="nb-NO"/>
          </a:p>
        </p:txBody>
      </p:sp>
    </p:spTree>
    <p:extLst>
      <p:ext uri="{BB962C8B-B14F-4D97-AF65-F5344CB8AC3E}">
        <p14:creationId xmlns:p14="http://schemas.microsoft.com/office/powerpoint/2010/main" val="1560168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B1E01E-0CC2-36AA-AF54-04D57DD6526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A3BB821-482B-4CF9-9A81-D1E3E96F7816}"/>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BCD24B5-0406-0948-29B3-0F74469BD296}"/>
              </a:ext>
            </a:extLst>
          </p:cNvPr>
          <p:cNvSpPr>
            <a:spLocks noGrp="1"/>
          </p:cNvSpPr>
          <p:nvPr>
            <p:ph type="dt" sz="half" idx="10"/>
          </p:nvPr>
        </p:nvSpPr>
        <p:spPr/>
        <p:txBody>
          <a:bodyPr/>
          <a:lstStyle/>
          <a:p>
            <a:fld id="{2A32B45E-FD98-4381-A59E-7FB2290E086B}" type="datetimeFigureOut">
              <a:rPr lang="nb-NO" smtClean="0"/>
              <a:t>19.04.2024</a:t>
            </a:fld>
            <a:endParaRPr lang="nb-NO"/>
          </a:p>
        </p:txBody>
      </p:sp>
      <p:sp>
        <p:nvSpPr>
          <p:cNvPr id="5" name="Plassholder for bunntekst 4">
            <a:extLst>
              <a:ext uri="{FF2B5EF4-FFF2-40B4-BE49-F238E27FC236}">
                <a16:creationId xmlns:a16="http://schemas.microsoft.com/office/drawing/2014/main" id="{A4D340C7-1ACE-1089-1CBB-40B47108FA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D9A8C1D-0641-3254-5C01-EA2EC1C9B099}"/>
              </a:ext>
            </a:extLst>
          </p:cNvPr>
          <p:cNvSpPr>
            <a:spLocks noGrp="1"/>
          </p:cNvSpPr>
          <p:nvPr>
            <p:ph type="sldNum" sz="quarter" idx="12"/>
          </p:nvPr>
        </p:nvSpPr>
        <p:spPr/>
        <p:txBody>
          <a:bodyPr/>
          <a:lstStyle/>
          <a:p>
            <a:fld id="{CD6BADC7-E688-4B45-A56A-ED496D37EC15}" type="slidenum">
              <a:rPr lang="nb-NO" smtClean="0"/>
              <a:t>‹#›</a:t>
            </a:fld>
            <a:endParaRPr lang="nb-NO"/>
          </a:p>
        </p:txBody>
      </p:sp>
    </p:spTree>
    <p:extLst>
      <p:ext uri="{BB962C8B-B14F-4D97-AF65-F5344CB8AC3E}">
        <p14:creationId xmlns:p14="http://schemas.microsoft.com/office/powerpoint/2010/main" val="3739618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9E6A06-79AD-B308-B6C4-DDC87EB76E4F}"/>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9B8E6DDB-F26C-FBD6-D840-50A32AA81E0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0CA6C67-C554-5D9C-7255-D6BB6728231B}"/>
              </a:ext>
            </a:extLst>
          </p:cNvPr>
          <p:cNvSpPr>
            <a:spLocks noGrp="1"/>
          </p:cNvSpPr>
          <p:nvPr>
            <p:ph type="dt" sz="half" idx="10"/>
          </p:nvPr>
        </p:nvSpPr>
        <p:spPr/>
        <p:txBody>
          <a:bodyPr/>
          <a:lstStyle/>
          <a:p>
            <a:fld id="{2A32B45E-FD98-4381-A59E-7FB2290E086B}" type="datetimeFigureOut">
              <a:rPr lang="nb-NO" smtClean="0"/>
              <a:t>19.04.2024</a:t>
            </a:fld>
            <a:endParaRPr lang="nb-NO"/>
          </a:p>
        </p:txBody>
      </p:sp>
      <p:sp>
        <p:nvSpPr>
          <p:cNvPr id="5" name="Plassholder for bunntekst 4">
            <a:extLst>
              <a:ext uri="{FF2B5EF4-FFF2-40B4-BE49-F238E27FC236}">
                <a16:creationId xmlns:a16="http://schemas.microsoft.com/office/drawing/2014/main" id="{0FC376B7-68AD-8B4A-F760-856A94C640C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D255AE7-A460-79BE-B7E7-B562525B3A4E}"/>
              </a:ext>
            </a:extLst>
          </p:cNvPr>
          <p:cNvSpPr>
            <a:spLocks noGrp="1"/>
          </p:cNvSpPr>
          <p:nvPr>
            <p:ph type="sldNum" sz="quarter" idx="12"/>
          </p:nvPr>
        </p:nvSpPr>
        <p:spPr/>
        <p:txBody>
          <a:bodyPr/>
          <a:lstStyle/>
          <a:p>
            <a:fld id="{CD6BADC7-E688-4B45-A56A-ED496D37EC15}" type="slidenum">
              <a:rPr lang="nb-NO" smtClean="0"/>
              <a:t>‹#›</a:t>
            </a:fld>
            <a:endParaRPr lang="nb-NO"/>
          </a:p>
        </p:txBody>
      </p:sp>
    </p:spTree>
    <p:extLst>
      <p:ext uri="{BB962C8B-B14F-4D97-AF65-F5344CB8AC3E}">
        <p14:creationId xmlns:p14="http://schemas.microsoft.com/office/powerpoint/2010/main" val="1775670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186E3C-3D46-4726-F5F7-8AA94682A7B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57D7349-6734-79C9-A415-52AF8D7DF2D3}"/>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01E0238-A39F-BEEC-C946-7D5726EA8FA0}"/>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BBE540B5-518A-B50D-9898-011C5171D83D}"/>
              </a:ext>
            </a:extLst>
          </p:cNvPr>
          <p:cNvSpPr>
            <a:spLocks noGrp="1"/>
          </p:cNvSpPr>
          <p:nvPr>
            <p:ph type="dt" sz="half" idx="10"/>
          </p:nvPr>
        </p:nvSpPr>
        <p:spPr/>
        <p:txBody>
          <a:bodyPr/>
          <a:lstStyle/>
          <a:p>
            <a:fld id="{2A32B45E-FD98-4381-A59E-7FB2290E086B}" type="datetimeFigureOut">
              <a:rPr lang="nb-NO" smtClean="0"/>
              <a:t>19.04.2024</a:t>
            </a:fld>
            <a:endParaRPr lang="nb-NO"/>
          </a:p>
        </p:txBody>
      </p:sp>
      <p:sp>
        <p:nvSpPr>
          <p:cNvPr id="6" name="Plassholder for bunntekst 5">
            <a:extLst>
              <a:ext uri="{FF2B5EF4-FFF2-40B4-BE49-F238E27FC236}">
                <a16:creationId xmlns:a16="http://schemas.microsoft.com/office/drawing/2014/main" id="{1A56BAEE-A6F6-6271-A37D-D3AA2411D4A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82286A9-07A2-63BD-729B-4B4211CD97EE}"/>
              </a:ext>
            </a:extLst>
          </p:cNvPr>
          <p:cNvSpPr>
            <a:spLocks noGrp="1"/>
          </p:cNvSpPr>
          <p:nvPr>
            <p:ph type="sldNum" sz="quarter" idx="12"/>
          </p:nvPr>
        </p:nvSpPr>
        <p:spPr/>
        <p:txBody>
          <a:bodyPr/>
          <a:lstStyle/>
          <a:p>
            <a:fld id="{CD6BADC7-E688-4B45-A56A-ED496D37EC15}" type="slidenum">
              <a:rPr lang="nb-NO" smtClean="0"/>
              <a:t>‹#›</a:t>
            </a:fld>
            <a:endParaRPr lang="nb-NO"/>
          </a:p>
        </p:txBody>
      </p:sp>
    </p:spTree>
    <p:extLst>
      <p:ext uri="{BB962C8B-B14F-4D97-AF65-F5344CB8AC3E}">
        <p14:creationId xmlns:p14="http://schemas.microsoft.com/office/powerpoint/2010/main" val="3294310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81B54C-0F35-6964-6E1D-6690B826E3B0}"/>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C5D30BA-26FF-5774-7C1F-CF4D57DB41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F241A1D-7A5C-165E-5201-227CD90296E9}"/>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DDABD91-75A2-09F2-0FAC-D32FA3FFCE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A6C4B2B-8E41-A5FE-9AA5-DFE1E7E693E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99DFDAA2-1548-1123-941A-E8C2CA69B067}"/>
              </a:ext>
            </a:extLst>
          </p:cNvPr>
          <p:cNvSpPr>
            <a:spLocks noGrp="1"/>
          </p:cNvSpPr>
          <p:nvPr>
            <p:ph type="dt" sz="half" idx="10"/>
          </p:nvPr>
        </p:nvSpPr>
        <p:spPr/>
        <p:txBody>
          <a:bodyPr/>
          <a:lstStyle/>
          <a:p>
            <a:fld id="{2A32B45E-FD98-4381-A59E-7FB2290E086B}" type="datetimeFigureOut">
              <a:rPr lang="nb-NO" smtClean="0"/>
              <a:t>19.04.2024</a:t>
            </a:fld>
            <a:endParaRPr lang="nb-NO"/>
          </a:p>
        </p:txBody>
      </p:sp>
      <p:sp>
        <p:nvSpPr>
          <p:cNvPr id="8" name="Plassholder for bunntekst 7">
            <a:extLst>
              <a:ext uri="{FF2B5EF4-FFF2-40B4-BE49-F238E27FC236}">
                <a16:creationId xmlns:a16="http://schemas.microsoft.com/office/drawing/2014/main" id="{97CABE67-9610-5138-D5EE-B344B3FCCB4B}"/>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C0A17349-47CD-BD30-0068-CE4CF892B678}"/>
              </a:ext>
            </a:extLst>
          </p:cNvPr>
          <p:cNvSpPr>
            <a:spLocks noGrp="1"/>
          </p:cNvSpPr>
          <p:nvPr>
            <p:ph type="sldNum" sz="quarter" idx="12"/>
          </p:nvPr>
        </p:nvSpPr>
        <p:spPr/>
        <p:txBody>
          <a:bodyPr/>
          <a:lstStyle/>
          <a:p>
            <a:fld id="{CD6BADC7-E688-4B45-A56A-ED496D37EC15}" type="slidenum">
              <a:rPr lang="nb-NO" smtClean="0"/>
              <a:t>‹#›</a:t>
            </a:fld>
            <a:endParaRPr lang="nb-NO"/>
          </a:p>
        </p:txBody>
      </p:sp>
    </p:spTree>
    <p:extLst>
      <p:ext uri="{BB962C8B-B14F-4D97-AF65-F5344CB8AC3E}">
        <p14:creationId xmlns:p14="http://schemas.microsoft.com/office/powerpoint/2010/main" val="3714611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CF2AC7-9354-CD31-7CB4-A64518DF841D}"/>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9DF6CE78-49EB-7DBF-C838-DCC021FCC293}"/>
              </a:ext>
            </a:extLst>
          </p:cNvPr>
          <p:cNvSpPr>
            <a:spLocks noGrp="1"/>
          </p:cNvSpPr>
          <p:nvPr>
            <p:ph type="dt" sz="half" idx="10"/>
          </p:nvPr>
        </p:nvSpPr>
        <p:spPr/>
        <p:txBody>
          <a:bodyPr/>
          <a:lstStyle/>
          <a:p>
            <a:fld id="{2A32B45E-FD98-4381-A59E-7FB2290E086B}" type="datetimeFigureOut">
              <a:rPr lang="nb-NO" smtClean="0"/>
              <a:t>19.04.2024</a:t>
            </a:fld>
            <a:endParaRPr lang="nb-NO"/>
          </a:p>
        </p:txBody>
      </p:sp>
      <p:sp>
        <p:nvSpPr>
          <p:cNvPr id="4" name="Plassholder for bunntekst 3">
            <a:extLst>
              <a:ext uri="{FF2B5EF4-FFF2-40B4-BE49-F238E27FC236}">
                <a16:creationId xmlns:a16="http://schemas.microsoft.com/office/drawing/2014/main" id="{83AE75BE-EDFA-6D5D-AD83-E776FD2C491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BB0D7CF-9818-3203-D5B8-6B78211DAF0B}"/>
              </a:ext>
            </a:extLst>
          </p:cNvPr>
          <p:cNvSpPr>
            <a:spLocks noGrp="1"/>
          </p:cNvSpPr>
          <p:nvPr>
            <p:ph type="sldNum" sz="quarter" idx="12"/>
          </p:nvPr>
        </p:nvSpPr>
        <p:spPr/>
        <p:txBody>
          <a:bodyPr/>
          <a:lstStyle/>
          <a:p>
            <a:fld id="{CD6BADC7-E688-4B45-A56A-ED496D37EC15}" type="slidenum">
              <a:rPr lang="nb-NO" smtClean="0"/>
              <a:t>‹#›</a:t>
            </a:fld>
            <a:endParaRPr lang="nb-NO"/>
          </a:p>
        </p:txBody>
      </p:sp>
    </p:spTree>
    <p:extLst>
      <p:ext uri="{BB962C8B-B14F-4D97-AF65-F5344CB8AC3E}">
        <p14:creationId xmlns:p14="http://schemas.microsoft.com/office/powerpoint/2010/main" val="3754210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E07B71B-30FB-BFCE-E821-ADABE05E84D3}"/>
              </a:ext>
            </a:extLst>
          </p:cNvPr>
          <p:cNvSpPr>
            <a:spLocks noGrp="1"/>
          </p:cNvSpPr>
          <p:nvPr>
            <p:ph type="dt" sz="half" idx="10"/>
          </p:nvPr>
        </p:nvSpPr>
        <p:spPr/>
        <p:txBody>
          <a:bodyPr/>
          <a:lstStyle/>
          <a:p>
            <a:fld id="{2A32B45E-FD98-4381-A59E-7FB2290E086B}" type="datetimeFigureOut">
              <a:rPr lang="nb-NO" smtClean="0"/>
              <a:t>19.04.2024</a:t>
            </a:fld>
            <a:endParaRPr lang="nb-NO"/>
          </a:p>
        </p:txBody>
      </p:sp>
      <p:sp>
        <p:nvSpPr>
          <p:cNvPr id="3" name="Plassholder for bunntekst 2">
            <a:extLst>
              <a:ext uri="{FF2B5EF4-FFF2-40B4-BE49-F238E27FC236}">
                <a16:creationId xmlns:a16="http://schemas.microsoft.com/office/drawing/2014/main" id="{F1B71F53-8A04-320C-60B9-42A2D7790889}"/>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79C5176A-1A15-201C-7D43-6C9E7799089D}"/>
              </a:ext>
            </a:extLst>
          </p:cNvPr>
          <p:cNvSpPr>
            <a:spLocks noGrp="1"/>
          </p:cNvSpPr>
          <p:nvPr>
            <p:ph type="sldNum" sz="quarter" idx="12"/>
          </p:nvPr>
        </p:nvSpPr>
        <p:spPr/>
        <p:txBody>
          <a:bodyPr/>
          <a:lstStyle/>
          <a:p>
            <a:fld id="{CD6BADC7-E688-4B45-A56A-ED496D37EC15}" type="slidenum">
              <a:rPr lang="nb-NO" smtClean="0"/>
              <a:t>‹#›</a:t>
            </a:fld>
            <a:endParaRPr lang="nb-NO"/>
          </a:p>
        </p:txBody>
      </p:sp>
    </p:spTree>
    <p:extLst>
      <p:ext uri="{BB962C8B-B14F-4D97-AF65-F5344CB8AC3E}">
        <p14:creationId xmlns:p14="http://schemas.microsoft.com/office/powerpoint/2010/main" val="2563048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8048F0-500D-9047-7B8B-69E893EF3B3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84EE924A-AFC0-10DA-698D-440B5547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5B6E20DD-60B5-F0EE-542A-E07DEC9D96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AE89FBA-F3AA-3C71-68CB-ACE541606332}"/>
              </a:ext>
            </a:extLst>
          </p:cNvPr>
          <p:cNvSpPr>
            <a:spLocks noGrp="1"/>
          </p:cNvSpPr>
          <p:nvPr>
            <p:ph type="dt" sz="half" idx="10"/>
          </p:nvPr>
        </p:nvSpPr>
        <p:spPr/>
        <p:txBody>
          <a:bodyPr/>
          <a:lstStyle/>
          <a:p>
            <a:fld id="{2A32B45E-FD98-4381-A59E-7FB2290E086B}" type="datetimeFigureOut">
              <a:rPr lang="nb-NO" smtClean="0"/>
              <a:t>19.04.2024</a:t>
            </a:fld>
            <a:endParaRPr lang="nb-NO"/>
          </a:p>
        </p:txBody>
      </p:sp>
      <p:sp>
        <p:nvSpPr>
          <p:cNvPr id="6" name="Plassholder for bunntekst 5">
            <a:extLst>
              <a:ext uri="{FF2B5EF4-FFF2-40B4-BE49-F238E27FC236}">
                <a16:creationId xmlns:a16="http://schemas.microsoft.com/office/drawing/2014/main" id="{CAE09389-0375-58BE-4E7B-0712A9F2BF7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F8988B7-E38C-1584-FF04-D266B07BBBBA}"/>
              </a:ext>
            </a:extLst>
          </p:cNvPr>
          <p:cNvSpPr>
            <a:spLocks noGrp="1"/>
          </p:cNvSpPr>
          <p:nvPr>
            <p:ph type="sldNum" sz="quarter" idx="12"/>
          </p:nvPr>
        </p:nvSpPr>
        <p:spPr/>
        <p:txBody>
          <a:bodyPr/>
          <a:lstStyle/>
          <a:p>
            <a:fld id="{CD6BADC7-E688-4B45-A56A-ED496D37EC15}" type="slidenum">
              <a:rPr lang="nb-NO" smtClean="0"/>
              <a:t>‹#›</a:t>
            </a:fld>
            <a:endParaRPr lang="nb-NO"/>
          </a:p>
        </p:txBody>
      </p:sp>
    </p:spTree>
    <p:extLst>
      <p:ext uri="{BB962C8B-B14F-4D97-AF65-F5344CB8AC3E}">
        <p14:creationId xmlns:p14="http://schemas.microsoft.com/office/powerpoint/2010/main" val="227541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8F4029-36E5-F722-51B5-33E4C19B22E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FAE0E585-E8C1-8A6D-7FE7-ABA9FF51DF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28A783F-278E-9F9D-D815-DEBFE9A4C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F1F6C45-987D-487E-86A3-C1765607C6B8}"/>
              </a:ext>
            </a:extLst>
          </p:cNvPr>
          <p:cNvSpPr>
            <a:spLocks noGrp="1"/>
          </p:cNvSpPr>
          <p:nvPr>
            <p:ph type="dt" sz="half" idx="10"/>
          </p:nvPr>
        </p:nvSpPr>
        <p:spPr/>
        <p:txBody>
          <a:bodyPr/>
          <a:lstStyle/>
          <a:p>
            <a:fld id="{2A32B45E-FD98-4381-A59E-7FB2290E086B}" type="datetimeFigureOut">
              <a:rPr lang="nb-NO" smtClean="0"/>
              <a:t>19.04.2024</a:t>
            </a:fld>
            <a:endParaRPr lang="nb-NO"/>
          </a:p>
        </p:txBody>
      </p:sp>
      <p:sp>
        <p:nvSpPr>
          <p:cNvPr id="6" name="Plassholder for bunntekst 5">
            <a:extLst>
              <a:ext uri="{FF2B5EF4-FFF2-40B4-BE49-F238E27FC236}">
                <a16:creationId xmlns:a16="http://schemas.microsoft.com/office/drawing/2014/main" id="{E19F72E6-E129-EA63-CAB9-48AFF688BF8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12540AA-B30C-B2FF-2907-29684DE1347E}"/>
              </a:ext>
            </a:extLst>
          </p:cNvPr>
          <p:cNvSpPr>
            <a:spLocks noGrp="1"/>
          </p:cNvSpPr>
          <p:nvPr>
            <p:ph type="sldNum" sz="quarter" idx="12"/>
          </p:nvPr>
        </p:nvSpPr>
        <p:spPr/>
        <p:txBody>
          <a:bodyPr/>
          <a:lstStyle/>
          <a:p>
            <a:fld id="{CD6BADC7-E688-4B45-A56A-ED496D37EC15}" type="slidenum">
              <a:rPr lang="nb-NO" smtClean="0"/>
              <a:t>‹#›</a:t>
            </a:fld>
            <a:endParaRPr lang="nb-NO"/>
          </a:p>
        </p:txBody>
      </p:sp>
    </p:spTree>
    <p:extLst>
      <p:ext uri="{BB962C8B-B14F-4D97-AF65-F5344CB8AC3E}">
        <p14:creationId xmlns:p14="http://schemas.microsoft.com/office/powerpoint/2010/main" val="408393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41608C6-A434-89FA-70EF-462ED10977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26A0056-356A-3F23-D9B3-B3DD65EE6F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1FE6185-64AC-F21B-21B6-1095BF08F9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A32B45E-FD98-4381-A59E-7FB2290E086B}" type="datetimeFigureOut">
              <a:rPr lang="nb-NO" smtClean="0"/>
              <a:t>19.04.2024</a:t>
            </a:fld>
            <a:endParaRPr lang="nb-NO"/>
          </a:p>
        </p:txBody>
      </p:sp>
      <p:sp>
        <p:nvSpPr>
          <p:cNvPr id="5" name="Plassholder for bunntekst 4">
            <a:extLst>
              <a:ext uri="{FF2B5EF4-FFF2-40B4-BE49-F238E27FC236}">
                <a16:creationId xmlns:a16="http://schemas.microsoft.com/office/drawing/2014/main" id="{AE6A677F-3C51-71E7-9CD8-2AE67C7077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56D4590C-FB2B-7343-AB0E-C02ACD7932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6BADC7-E688-4B45-A56A-ED496D37EC15}" type="slidenum">
              <a:rPr lang="nb-NO" smtClean="0"/>
              <a:t>‹#›</a:t>
            </a:fld>
            <a:endParaRPr lang="nb-NO"/>
          </a:p>
        </p:txBody>
      </p:sp>
    </p:spTree>
    <p:extLst>
      <p:ext uri="{BB962C8B-B14F-4D97-AF65-F5344CB8AC3E}">
        <p14:creationId xmlns:p14="http://schemas.microsoft.com/office/powerpoint/2010/main" val="3651434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EB9B33-3E13-83CB-88F9-4142AB8EDEF5}"/>
              </a:ext>
            </a:extLst>
          </p:cNvPr>
          <p:cNvSpPr>
            <a:spLocks noGrp="1"/>
          </p:cNvSpPr>
          <p:nvPr>
            <p:ph type="ctrTitle"/>
          </p:nvPr>
        </p:nvSpPr>
        <p:spPr>
          <a:xfrm>
            <a:off x="1524000" y="234050"/>
            <a:ext cx="9144000" cy="2387600"/>
          </a:xfrm>
        </p:spPr>
        <p:txBody>
          <a:bodyPr>
            <a:normAutofit/>
          </a:bodyPr>
          <a:lstStyle/>
          <a:p>
            <a:r>
              <a:rPr lang="nb-NO" dirty="0"/>
              <a:t>Åpning 1-trinnet</a:t>
            </a:r>
          </a:p>
        </p:txBody>
      </p:sp>
      <p:sp>
        <p:nvSpPr>
          <p:cNvPr id="3" name="Undertittel 2">
            <a:extLst>
              <a:ext uri="{FF2B5EF4-FFF2-40B4-BE49-F238E27FC236}">
                <a16:creationId xmlns:a16="http://schemas.microsoft.com/office/drawing/2014/main" id="{2EFAB398-94E1-4E34-B763-78A75E00A1CE}"/>
              </a:ext>
            </a:extLst>
          </p:cNvPr>
          <p:cNvSpPr>
            <a:spLocks noGrp="1"/>
          </p:cNvSpPr>
          <p:nvPr>
            <p:ph type="subTitle" idx="1"/>
          </p:nvPr>
        </p:nvSpPr>
        <p:spPr>
          <a:xfrm>
            <a:off x="1524000" y="6263112"/>
            <a:ext cx="9144000" cy="1655762"/>
          </a:xfrm>
        </p:spPr>
        <p:txBody>
          <a:bodyPr/>
          <a:lstStyle/>
          <a:p>
            <a:endParaRPr lang="nb-NO" dirty="0"/>
          </a:p>
        </p:txBody>
      </p:sp>
      <p:pic>
        <p:nvPicPr>
          <p:cNvPr id="6" name="Bilde 5">
            <a:extLst>
              <a:ext uri="{FF2B5EF4-FFF2-40B4-BE49-F238E27FC236}">
                <a16:creationId xmlns:a16="http://schemas.microsoft.com/office/drawing/2014/main" id="{5D319C7C-BD85-82A8-C5C2-50C778EF9D89}"/>
              </a:ext>
            </a:extLst>
          </p:cNvPr>
          <p:cNvPicPr>
            <a:picLocks noChangeAspect="1"/>
          </p:cNvPicPr>
          <p:nvPr/>
        </p:nvPicPr>
        <p:blipFill rotWithShape="1">
          <a:blip r:embed="rId2"/>
          <a:srcRect l="3586" t="7923" r="14348" b="14769"/>
          <a:stretch/>
        </p:blipFill>
        <p:spPr>
          <a:xfrm>
            <a:off x="2339146" y="2767596"/>
            <a:ext cx="7719253" cy="4090404"/>
          </a:xfrm>
          <a:prstGeom prst="rect">
            <a:avLst/>
          </a:prstGeom>
        </p:spPr>
      </p:pic>
    </p:spTree>
    <p:extLst>
      <p:ext uri="{BB962C8B-B14F-4D97-AF65-F5344CB8AC3E}">
        <p14:creationId xmlns:p14="http://schemas.microsoft.com/office/powerpoint/2010/main" val="713349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4304C7-2CB3-7EBA-9AB5-2AD652EE8F6B}"/>
              </a:ext>
            </a:extLst>
          </p:cNvPr>
          <p:cNvSpPr>
            <a:spLocks noGrp="1"/>
          </p:cNvSpPr>
          <p:nvPr>
            <p:ph type="title"/>
          </p:nvPr>
        </p:nvSpPr>
        <p:spPr/>
        <p:txBody>
          <a:bodyPr/>
          <a:lstStyle/>
          <a:p>
            <a:r>
              <a:rPr lang="nb-NO" dirty="0"/>
              <a:t>Meld utgang med støtte og 13+ hp</a:t>
            </a:r>
          </a:p>
        </p:txBody>
      </p:sp>
      <p:sp>
        <p:nvSpPr>
          <p:cNvPr id="3" name="Plassholder for innhold 2">
            <a:extLst>
              <a:ext uri="{FF2B5EF4-FFF2-40B4-BE49-F238E27FC236}">
                <a16:creationId xmlns:a16="http://schemas.microsoft.com/office/drawing/2014/main" id="{D3A19AF1-17F0-2DEC-D8D4-55E8E143AB30}"/>
              </a:ext>
            </a:extLst>
          </p:cNvPr>
          <p:cNvSpPr>
            <a:spLocks noGrp="1"/>
          </p:cNvSpPr>
          <p:nvPr>
            <p:ph sz="half" idx="1"/>
          </p:nvPr>
        </p:nvSpPr>
        <p:spPr>
          <a:xfrm>
            <a:off x="838200" y="1825625"/>
            <a:ext cx="5181600" cy="4667250"/>
          </a:xfrm>
        </p:spPr>
        <p:txBody>
          <a:bodyPr>
            <a:normAutofit/>
          </a:bodyPr>
          <a:lstStyle/>
          <a:p>
            <a:r>
              <a:rPr lang="nb-NO" dirty="0"/>
              <a:t>Når vi støtter, skal vi samtidig tenke på hvor høyt vi skal støtte</a:t>
            </a:r>
          </a:p>
          <a:p>
            <a:r>
              <a:rPr lang="nb-NO" dirty="0"/>
              <a:t>Har vi gode nok kort til utgang?</a:t>
            </a:r>
          </a:p>
          <a:p>
            <a:r>
              <a:rPr lang="nb-NO" dirty="0"/>
              <a:t>Makker har lovet 12 hp</a:t>
            </a:r>
          </a:p>
          <a:p>
            <a:r>
              <a:rPr lang="nb-NO" dirty="0"/>
              <a:t>Med 13+ honnørpoeng tar vi sjansen på å melde utgang.</a:t>
            </a:r>
          </a:p>
          <a:p>
            <a:r>
              <a:rPr lang="nb-NO" dirty="0"/>
              <a:t>Hvorfor? Hvis vi melder utgang og greier kontrakten, får vi ekstra mye poeng.</a:t>
            </a:r>
          </a:p>
        </p:txBody>
      </p:sp>
      <p:sp>
        <p:nvSpPr>
          <p:cNvPr id="4" name="Plassholder for innhold 3">
            <a:extLst>
              <a:ext uri="{FF2B5EF4-FFF2-40B4-BE49-F238E27FC236}">
                <a16:creationId xmlns:a16="http://schemas.microsoft.com/office/drawing/2014/main" id="{17166A14-141E-787B-27B5-FE72C42068E3}"/>
              </a:ext>
            </a:extLst>
          </p:cNvPr>
          <p:cNvSpPr>
            <a:spLocks noGrp="1"/>
          </p:cNvSpPr>
          <p:nvPr>
            <p:ph sz="half" idx="2"/>
          </p:nvPr>
        </p:nvSpPr>
        <p:spPr>
          <a:solidFill>
            <a:schemeClr val="accent6">
              <a:lumMod val="75000"/>
            </a:schemeClr>
          </a:solidFill>
          <a:ln w="66675">
            <a:solidFill>
              <a:schemeClr val="accent2">
                <a:lumMod val="50000"/>
              </a:schemeClr>
            </a:solidFill>
          </a:ln>
        </p:spPr>
        <p:txBody>
          <a:bodyPr>
            <a:normAutofit/>
          </a:bodyPr>
          <a:lstStyle/>
          <a:p>
            <a:endParaRPr lang="nb-NO" dirty="0"/>
          </a:p>
        </p:txBody>
      </p:sp>
      <p:pic>
        <p:nvPicPr>
          <p:cNvPr id="9" name="Plassholder for innhold 5">
            <a:extLst>
              <a:ext uri="{FF2B5EF4-FFF2-40B4-BE49-F238E27FC236}">
                <a16:creationId xmlns:a16="http://schemas.microsoft.com/office/drawing/2014/main" id="{D95B245E-D545-9155-52F7-2FE8750D84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97078" y="2053754"/>
            <a:ext cx="1987232" cy="1122201"/>
          </a:xfrm>
          <a:prstGeom prst="rect">
            <a:avLst/>
          </a:prstGeom>
        </p:spPr>
      </p:pic>
      <p:pic>
        <p:nvPicPr>
          <p:cNvPr id="15" name="Plassholder for innhold 13">
            <a:extLst>
              <a:ext uri="{FF2B5EF4-FFF2-40B4-BE49-F238E27FC236}">
                <a16:creationId xmlns:a16="http://schemas.microsoft.com/office/drawing/2014/main" id="{77D39708-5C05-64C9-AEBF-4C26AA46018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8171308" y="4803782"/>
            <a:ext cx="1838771" cy="1334011"/>
          </a:xfrm>
          <a:prstGeom prst="rect">
            <a:avLst/>
          </a:prstGeom>
        </p:spPr>
      </p:pic>
      <p:pic>
        <p:nvPicPr>
          <p:cNvPr id="16" name="Plassholder for innhold 17">
            <a:extLst>
              <a:ext uri="{FF2B5EF4-FFF2-40B4-BE49-F238E27FC236}">
                <a16:creationId xmlns:a16="http://schemas.microsoft.com/office/drawing/2014/main" id="{1275A107-97EB-F45A-EF62-D80882CE31B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739590" y="2032519"/>
            <a:ext cx="1364034" cy="1156755"/>
          </a:xfrm>
          <a:prstGeom prst="rect">
            <a:avLst/>
          </a:prstGeom>
        </p:spPr>
      </p:pic>
      <p:pic>
        <p:nvPicPr>
          <p:cNvPr id="17" name="Plassholder for innhold 17">
            <a:extLst>
              <a:ext uri="{FF2B5EF4-FFF2-40B4-BE49-F238E27FC236}">
                <a16:creationId xmlns:a16="http://schemas.microsoft.com/office/drawing/2014/main" id="{1A9A2396-C009-DFEF-8B5D-29F25376399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5400000">
            <a:off x="10040397" y="3755950"/>
            <a:ext cx="1364034" cy="1156755"/>
          </a:xfrm>
          <a:prstGeom prst="rect">
            <a:avLst/>
          </a:prstGeom>
        </p:spPr>
      </p:pic>
      <p:pic>
        <p:nvPicPr>
          <p:cNvPr id="19" name="Plassholder for innhold 17">
            <a:extLst>
              <a:ext uri="{FF2B5EF4-FFF2-40B4-BE49-F238E27FC236}">
                <a16:creationId xmlns:a16="http://schemas.microsoft.com/office/drawing/2014/main" id="{6D783E64-D62D-CDAB-5BC7-35C15EA82C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5400000">
            <a:off x="10040396" y="3201940"/>
            <a:ext cx="1364034" cy="1156755"/>
          </a:xfrm>
          <a:prstGeom prst="rect">
            <a:avLst/>
          </a:prstGeom>
        </p:spPr>
      </p:pic>
      <p:pic>
        <p:nvPicPr>
          <p:cNvPr id="20" name="Plassholder for innhold 17">
            <a:extLst>
              <a:ext uri="{FF2B5EF4-FFF2-40B4-BE49-F238E27FC236}">
                <a16:creationId xmlns:a16="http://schemas.microsoft.com/office/drawing/2014/main" id="{D4502D1E-1715-C199-0BC7-98BD52C969F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6200000">
            <a:off x="6088745" y="3333858"/>
            <a:ext cx="1364034" cy="1156755"/>
          </a:xfrm>
          <a:prstGeom prst="rect">
            <a:avLst/>
          </a:prstGeom>
        </p:spPr>
      </p:pic>
    </p:spTree>
    <p:extLst>
      <p:ext uri="{BB962C8B-B14F-4D97-AF65-F5344CB8AC3E}">
        <p14:creationId xmlns:p14="http://schemas.microsoft.com/office/powerpoint/2010/main" val="27238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4304C7-2CB3-7EBA-9AB5-2AD652EE8F6B}"/>
              </a:ext>
            </a:extLst>
          </p:cNvPr>
          <p:cNvSpPr>
            <a:spLocks noGrp="1"/>
          </p:cNvSpPr>
          <p:nvPr>
            <p:ph type="title"/>
          </p:nvPr>
        </p:nvSpPr>
        <p:spPr/>
        <p:txBody>
          <a:bodyPr/>
          <a:lstStyle/>
          <a:p>
            <a:r>
              <a:rPr lang="nb-NO" dirty="0"/>
              <a:t>Hva melder du?</a:t>
            </a:r>
          </a:p>
        </p:txBody>
      </p:sp>
      <p:pic>
        <p:nvPicPr>
          <p:cNvPr id="8" name="Plassholder for innhold 7" descr="Et bilde som inneholder tekst&#10;&#10;Automatisk generert beskrivelse">
            <a:extLst>
              <a:ext uri="{FF2B5EF4-FFF2-40B4-BE49-F238E27FC236}">
                <a16:creationId xmlns:a16="http://schemas.microsoft.com/office/drawing/2014/main" id="{23896B12-ED10-740C-8F09-5C23BE80D66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31304" y="1788257"/>
            <a:ext cx="5688496" cy="4354005"/>
          </a:xfrm>
        </p:spPr>
      </p:pic>
      <p:sp>
        <p:nvSpPr>
          <p:cNvPr id="4" name="Plassholder for innhold 3">
            <a:extLst>
              <a:ext uri="{FF2B5EF4-FFF2-40B4-BE49-F238E27FC236}">
                <a16:creationId xmlns:a16="http://schemas.microsoft.com/office/drawing/2014/main" id="{17166A14-141E-787B-27B5-FE72C42068E3}"/>
              </a:ext>
            </a:extLst>
          </p:cNvPr>
          <p:cNvSpPr>
            <a:spLocks noGrp="1"/>
          </p:cNvSpPr>
          <p:nvPr>
            <p:ph sz="half" idx="2"/>
          </p:nvPr>
        </p:nvSpPr>
        <p:spPr>
          <a:solidFill>
            <a:schemeClr val="accent6">
              <a:lumMod val="75000"/>
            </a:schemeClr>
          </a:solidFill>
          <a:ln w="66675">
            <a:solidFill>
              <a:schemeClr val="accent2">
                <a:lumMod val="50000"/>
              </a:schemeClr>
            </a:solidFill>
          </a:ln>
        </p:spPr>
        <p:txBody>
          <a:bodyPr>
            <a:normAutofit/>
          </a:bodyPr>
          <a:lstStyle/>
          <a:p>
            <a:endParaRPr lang="nb-NO" dirty="0"/>
          </a:p>
        </p:txBody>
      </p:sp>
      <p:pic>
        <p:nvPicPr>
          <p:cNvPr id="9" name="Plassholder for innhold 5">
            <a:extLst>
              <a:ext uri="{FF2B5EF4-FFF2-40B4-BE49-F238E27FC236}">
                <a16:creationId xmlns:a16="http://schemas.microsoft.com/office/drawing/2014/main" id="{D95B245E-D545-9155-52F7-2FE8750D84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35396" y="2053688"/>
            <a:ext cx="1963603" cy="1122334"/>
          </a:xfrm>
          <a:prstGeom prst="rect">
            <a:avLst/>
          </a:prstGeom>
        </p:spPr>
      </p:pic>
      <p:pic>
        <p:nvPicPr>
          <p:cNvPr id="15" name="Plassholder for innhold 13">
            <a:extLst>
              <a:ext uri="{FF2B5EF4-FFF2-40B4-BE49-F238E27FC236}">
                <a16:creationId xmlns:a16="http://schemas.microsoft.com/office/drawing/2014/main" id="{77D39708-5C05-64C9-AEBF-4C26AA4601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0800000">
            <a:off x="8171650" y="4814842"/>
            <a:ext cx="1838087" cy="1311890"/>
          </a:xfrm>
          <a:prstGeom prst="rect">
            <a:avLst/>
          </a:prstGeom>
        </p:spPr>
      </p:pic>
      <p:pic>
        <p:nvPicPr>
          <p:cNvPr id="16" name="Plassholder for innhold 17">
            <a:extLst>
              <a:ext uri="{FF2B5EF4-FFF2-40B4-BE49-F238E27FC236}">
                <a16:creationId xmlns:a16="http://schemas.microsoft.com/office/drawing/2014/main" id="{1275A107-97EB-F45A-EF62-D80882CE31B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726338" y="2019267"/>
            <a:ext cx="1364034" cy="1156755"/>
          </a:xfrm>
          <a:prstGeom prst="rect">
            <a:avLst/>
          </a:prstGeom>
        </p:spPr>
      </p:pic>
      <p:pic>
        <p:nvPicPr>
          <p:cNvPr id="17" name="Plassholder for innhold 17">
            <a:extLst>
              <a:ext uri="{FF2B5EF4-FFF2-40B4-BE49-F238E27FC236}">
                <a16:creationId xmlns:a16="http://schemas.microsoft.com/office/drawing/2014/main" id="{1A9A2396-C009-DFEF-8B5D-29F25376399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5400000">
            <a:off x="10093405" y="3755950"/>
            <a:ext cx="1364034" cy="1156755"/>
          </a:xfrm>
          <a:prstGeom prst="rect">
            <a:avLst/>
          </a:prstGeom>
        </p:spPr>
      </p:pic>
      <p:pic>
        <p:nvPicPr>
          <p:cNvPr id="19" name="Plassholder for innhold 17">
            <a:extLst>
              <a:ext uri="{FF2B5EF4-FFF2-40B4-BE49-F238E27FC236}">
                <a16:creationId xmlns:a16="http://schemas.microsoft.com/office/drawing/2014/main" id="{6D783E64-D62D-CDAB-5BC7-35C15EA82C3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5400000">
            <a:off x="10093404" y="3201940"/>
            <a:ext cx="1364034" cy="1156755"/>
          </a:xfrm>
          <a:prstGeom prst="rect">
            <a:avLst/>
          </a:prstGeom>
        </p:spPr>
      </p:pic>
      <p:pic>
        <p:nvPicPr>
          <p:cNvPr id="20" name="Plassholder for innhold 17">
            <a:extLst>
              <a:ext uri="{FF2B5EF4-FFF2-40B4-BE49-F238E27FC236}">
                <a16:creationId xmlns:a16="http://schemas.microsoft.com/office/drawing/2014/main" id="{D4502D1E-1715-C199-0BC7-98BD52C969F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6200000">
            <a:off x="6048989" y="3333858"/>
            <a:ext cx="1364034" cy="1156755"/>
          </a:xfrm>
          <a:prstGeom prst="rect">
            <a:avLst/>
          </a:prstGeom>
        </p:spPr>
      </p:pic>
    </p:spTree>
    <p:extLst>
      <p:ext uri="{BB962C8B-B14F-4D97-AF65-F5344CB8AC3E}">
        <p14:creationId xmlns:p14="http://schemas.microsoft.com/office/powerpoint/2010/main" val="54579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9AE645-8AAD-B09D-4BC3-B8FEEEACBAEA}"/>
              </a:ext>
            </a:extLst>
          </p:cNvPr>
          <p:cNvSpPr>
            <a:spLocks noGrp="1"/>
          </p:cNvSpPr>
          <p:nvPr>
            <p:ph type="title"/>
          </p:nvPr>
        </p:nvSpPr>
        <p:spPr>
          <a:xfrm>
            <a:off x="838199" y="365125"/>
            <a:ext cx="10969487" cy="1325563"/>
          </a:xfrm>
        </p:spPr>
        <p:txBody>
          <a:bodyPr/>
          <a:lstStyle/>
          <a:p>
            <a:r>
              <a:rPr lang="nb-NO" dirty="0"/>
              <a:t>Meldingsforløpet avsluttes: pass – pass - pass </a:t>
            </a:r>
          </a:p>
        </p:txBody>
      </p:sp>
      <p:sp>
        <p:nvSpPr>
          <p:cNvPr id="3" name="Plassholder for innhold 2">
            <a:extLst>
              <a:ext uri="{FF2B5EF4-FFF2-40B4-BE49-F238E27FC236}">
                <a16:creationId xmlns:a16="http://schemas.microsoft.com/office/drawing/2014/main" id="{AC954BE4-0088-E926-CE9C-A3FD69713FEE}"/>
              </a:ext>
            </a:extLst>
          </p:cNvPr>
          <p:cNvSpPr>
            <a:spLocks noGrp="1"/>
          </p:cNvSpPr>
          <p:nvPr>
            <p:ph sz="half" idx="1"/>
          </p:nvPr>
        </p:nvSpPr>
        <p:spPr>
          <a:xfrm>
            <a:off x="838200" y="1825625"/>
            <a:ext cx="5334000" cy="4826966"/>
          </a:xfrm>
        </p:spPr>
        <p:txBody>
          <a:bodyPr>
            <a:normAutofit/>
          </a:bodyPr>
          <a:lstStyle/>
          <a:p>
            <a:r>
              <a:rPr lang="nb-NO" dirty="0"/>
              <a:t>Når makker melder utgang, er det ikke vits i å melde høyer.  Vi har nådd bonusnivået.</a:t>
            </a:r>
          </a:p>
          <a:p>
            <a:r>
              <a:rPr lang="nb-NO" dirty="0"/>
              <a:t>Vi får ikke mer poeng for å melde på 5-trinnet, kun økt risiko for å gå beit.</a:t>
            </a:r>
          </a:p>
          <a:p>
            <a:r>
              <a:rPr lang="nb-NO" dirty="0"/>
              <a:t>Derfor er det lurt å si pass når makker melder utgang.</a:t>
            </a:r>
          </a:p>
          <a:p>
            <a:r>
              <a:rPr lang="nb-NO" dirty="0"/>
              <a:t>Meldingsforløpet avsluttes med pass – pass - pass</a:t>
            </a:r>
          </a:p>
        </p:txBody>
      </p:sp>
      <p:pic>
        <p:nvPicPr>
          <p:cNvPr id="7" name="Plassholder for innhold 6">
            <a:extLst>
              <a:ext uri="{FF2B5EF4-FFF2-40B4-BE49-F238E27FC236}">
                <a16:creationId xmlns:a16="http://schemas.microsoft.com/office/drawing/2014/main" id="{BE32D404-AE02-3817-E69D-129BDC353C4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290" t="-3009" r="25275" b="72824"/>
          <a:stretch/>
        </p:blipFill>
        <p:spPr>
          <a:xfrm>
            <a:off x="5827642" y="1356690"/>
            <a:ext cx="6364358" cy="1757572"/>
          </a:xfrm>
        </p:spPr>
      </p:pic>
      <p:sp>
        <p:nvSpPr>
          <p:cNvPr id="10" name="Ellipse 9">
            <a:extLst>
              <a:ext uri="{FF2B5EF4-FFF2-40B4-BE49-F238E27FC236}">
                <a16:creationId xmlns:a16="http://schemas.microsoft.com/office/drawing/2014/main" id="{586BA89D-726E-7551-4A4B-FE08502ABC65}"/>
              </a:ext>
            </a:extLst>
          </p:cNvPr>
          <p:cNvSpPr/>
          <p:nvPr/>
        </p:nvSpPr>
        <p:spPr>
          <a:xfrm>
            <a:off x="8775968" y="2592331"/>
            <a:ext cx="940526" cy="640080"/>
          </a:xfrm>
          <a:custGeom>
            <a:avLst/>
            <a:gdLst>
              <a:gd name="connsiteX0" fmla="*/ 0 w 940526"/>
              <a:gd name="connsiteY0" fmla="*/ 320040 h 640080"/>
              <a:gd name="connsiteX1" fmla="*/ 470263 w 940526"/>
              <a:gd name="connsiteY1" fmla="*/ 0 h 640080"/>
              <a:gd name="connsiteX2" fmla="*/ 940526 w 940526"/>
              <a:gd name="connsiteY2" fmla="*/ 320040 h 640080"/>
              <a:gd name="connsiteX3" fmla="*/ 470263 w 940526"/>
              <a:gd name="connsiteY3" fmla="*/ 640080 h 640080"/>
              <a:gd name="connsiteX4" fmla="*/ 0 w 940526"/>
              <a:gd name="connsiteY4" fmla="*/ 32004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526" h="640080" extrusionOk="0">
                <a:moveTo>
                  <a:pt x="0" y="320040"/>
                </a:moveTo>
                <a:cubicBezTo>
                  <a:pt x="-9635" y="124543"/>
                  <a:pt x="179898" y="32805"/>
                  <a:pt x="470263" y="0"/>
                </a:cubicBezTo>
                <a:cubicBezTo>
                  <a:pt x="754731" y="14900"/>
                  <a:pt x="929858" y="123040"/>
                  <a:pt x="940526" y="320040"/>
                </a:cubicBezTo>
                <a:cubicBezTo>
                  <a:pt x="867506" y="481450"/>
                  <a:pt x="738295" y="573488"/>
                  <a:pt x="470263" y="640080"/>
                </a:cubicBezTo>
                <a:cubicBezTo>
                  <a:pt x="201199" y="627199"/>
                  <a:pt x="13814" y="477881"/>
                  <a:pt x="0" y="320040"/>
                </a:cubicBezTo>
                <a:close/>
              </a:path>
            </a:pathLst>
          </a:custGeom>
          <a:noFill/>
          <a:ln w="76200">
            <a:solidFill>
              <a:srgbClr val="FF0000"/>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1" name="Plassholder for innhold 9">
            <a:extLst>
              <a:ext uri="{FF2B5EF4-FFF2-40B4-BE49-F238E27FC236}">
                <a16:creationId xmlns:a16="http://schemas.microsoft.com/office/drawing/2014/main" id="{5C66F597-FC91-3091-CB7C-B869377E196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5793" t="7010" r="35796" b="73655"/>
          <a:stretch/>
        </p:blipFill>
        <p:spPr>
          <a:xfrm rot="21376967">
            <a:off x="6667036" y="4232382"/>
            <a:ext cx="5331790" cy="1415395"/>
          </a:xfrm>
          <a:prstGeom prst="rect">
            <a:avLst/>
          </a:prstGeom>
        </p:spPr>
      </p:pic>
      <p:sp>
        <p:nvSpPr>
          <p:cNvPr id="12" name="Ellipse 11">
            <a:extLst>
              <a:ext uri="{FF2B5EF4-FFF2-40B4-BE49-F238E27FC236}">
                <a16:creationId xmlns:a16="http://schemas.microsoft.com/office/drawing/2014/main" id="{3275900F-660A-156C-4761-36F4E385DF10}"/>
              </a:ext>
            </a:extLst>
          </p:cNvPr>
          <p:cNvSpPr/>
          <p:nvPr/>
        </p:nvSpPr>
        <p:spPr>
          <a:xfrm>
            <a:off x="8446935" y="5117363"/>
            <a:ext cx="940526" cy="640080"/>
          </a:xfrm>
          <a:custGeom>
            <a:avLst/>
            <a:gdLst>
              <a:gd name="connsiteX0" fmla="*/ 0 w 940526"/>
              <a:gd name="connsiteY0" fmla="*/ 320040 h 640080"/>
              <a:gd name="connsiteX1" fmla="*/ 470263 w 940526"/>
              <a:gd name="connsiteY1" fmla="*/ 0 h 640080"/>
              <a:gd name="connsiteX2" fmla="*/ 940526 w 940526"/>
              <a:gd name="connsiteY2" fmla="*/ 320040 h 640080"/>
              <a:gd name="connsiteX3" fmla="*/ 470263 w 940526"/>
              <a:gd name="connsiteY3" fmla="*/ 640080 h 640080"/>
              <a:gd name="connsiteX4" fmla="*/ 0 w 940526"/>
              <a:gd name="connsiteY4" fmla="*/ 32004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526" h="640080" extrusionOk="0">
                <a:moveTo>
                  <a:pt x="0" y="320040"/>
                </a:moveTo>
                <a:cubicBezTo>
                  <a:pt x="-9635" y="124543"/>
                  <a:pt x="179898" y="32805"/>
                  <a:pt x="470263" y="0"/>
                </a:cubicBezTo>
                <a:cubicBezTo>
                  <a:pt x="754731" y="14900"/>
                  <a:pt x="929858" y="123040"/>
                  <a:pt x="940526" y="320040"/>
                </a:cubicBezTo>
                <a:cubicBezTo>
                  <a:pt x="867506" y="481450"/>
                  <a:pt x="738295" y="573488"/>
                  <a:pt x="470263" y="640080"/>
                </a:cubicBezTo>
                <a:cubicBezTo>
                  <a:pt x="201199" y="627199"/>
                  <a:pt x="13814" y="477881"/>
                  <a:pt x="0" y="320040"/>
                </a:cubicBezTo>
                <a:close/>
              </a:path>
            </a:pathLst>
          </a:custGeom>
          <a:noFill/>
          <a:ln w="76200">
            <a:solidFill>
              <a:srgbClr val="FF0000"/>
            </a:solidFill>
            <a:extLst>
              <a:ext uri="{C807C97D-BFC1-408E-A445-0C87EB9F89A2}">
                <ask:lineSketchStyleProps xmlns:ask="http://schemas.microsoft.com/office/drawing/2018/sketchyshapes" sd="4172447036">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08859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538A53-564D-1E3A-A245-27D4B38E6643}"/>
              </a:ext>
            </a:extLst>
          </p:cNvPr>
          <p:cNvSpPr>
            <a:spLocks noGrp="1"/>
          </p:cNvSpPr>
          <p:nvPr>
            <p:ph type="title"/>
          </p:nvPr>
        </p:nvSpPr>
        <p:spPr/>
        <p:txBody>
          <a:bodyPr/>
          <a:lstStyle/>
          <a:p>
            <a:r>
              <a:rPr lang="nb-NO" dirty="0"/>
              <a:t>Oppsummering</a:t>
            </a:r>
          </a:p>
        </p:txBody>
      </p:sp>
      <p:sp>
        <p:nvSpPr>
          <p:cNvPr id="3" name="Plassholder for innhold 2">
            <a:extLst>
              <a:ext uri="{FF2B5EF4-FFF2-40B4-BE49-F238E27FC236}">
                <a16:creationId xmlns:a16="http://schemas.microsoft.com/office/drawing/2014/main" id="{099960CB-3EF8-7781-AA3D-21D91E9B4E26}"/>
              </a:ext>
            </a:extLst>
          </p:cNvPr>
          <p:cNvSpPr>
            <a:spLocks noGrp="1"/>
          </p:cNvSpPr>
          <p:nvPr>
            <p:ph sz="half" idx="1"/>
          </p:nvPr>
        </p:nvSpPr>
        <p:spPr/>
        <p:txBody>
          <a:bodyPr/>
          <a:lstStyle/>
          <a:p>
            <a:r>
              <a:rPr lang="nb-NO" dirty="0"/>
              <a:t>Med 12+ hp åpner vi på </a:t>
            </a:r>
            <a:br>
              <a:rPr lang="nb-NO" dirty="0"/>
            </a:br>
            <a:r>
              <a:rPr lang="nb-NO" dirty="0"/>
              <a:t>1-trinnet i vår lengste farge</a:t>
            </a:r>
          </a:p>
          <a:p>
            <a:r>
              <a:rPr lang="nb-NO" dirty="0"/>
              <a:t>Støtte betyr å melde høyere i fargen makker foreslår</a:t>
            </a:r>
          </a:p>
          <a:p>
            <a:r>
              <a:rPr lang="nb-NO" dirty="0"/>
              <a:t>Med 4-kort i fargen makker åpnet i, skal vi støtte makker</a:t>
            </a:r>
          </a:p>
          <a:p>
            <a:r>
              <a:rPr lang="nb-NO" dirty="0"/>
              <a:t>Har vi støtte og 13</a:t>
            </a:r>
            <a:r>
              <a:rPr lang="nb-NO" baseline="30000" dirty="0"/>
              <a:t>+</a:t>
            </a:r>
            <a:r>
              <a:rPr lang="nb-NO" dirty="0"/>
              <a:t>hp så melder vi utgang direkte</a:t>
            </a:r>
          </a:p>
          <a:p>
            <a:r>
              <a:rPr lang="nb-NO" dirty="0"/>
              <a:t>Utgang </a:t>
            </a:r>
            <a:r>
              <a:rPr lang="nb-NO"/>
              <a:t>i </a:t>
            </a:r>
            <a:r>
              <a:rPr lang="nb-NO" sz="2800" b="0" i="0">
                <a:solidFill>
                  <a:srgbClr val="FF0000"/>
                </a:solidFill>
                <a:effectLst/>
                <a:highlight>
                  <a:srgbClr val="FFFFFF"/>
                </a:highlight>
                <a:latin typeface="Arial" panose="020B0604020202020204" pitchFamily="34" charset="0"/>
              </a:rPr>
              <a:t>♥</a:t>
            </a:r>
            <a:r>
              <a:rPr lang="nb-NO" sz="2800"/>
              <a:t>/♠ er på 4-trinnet</a:t>
            </a:r>
            <a:endParaRPr lang="nb-NO" dirty="0"/>
          </a:p>
        </p:txBody>
      </p:sp>
      <p:sp>
        <p:nvSpPr>
          <p:cNvPr id="4" name="Plassholder for innhold 3">
            <a:extLst>
              <a:ext uri="{FF2B5EF4-FFF2-40B4-BE49-F238E27FC236}">
                <a16:creationId xmlns:a16="http://schemas.microsoft.com/office/drawing/2014/main" id="{4D25FA45-E9E7-0FF2-7F6E-09554DDA66DD}"/>
              </a:ext>
            </a:extLst>
          </p:cNvPr>
          <p:cNvSpPr>
            <a:spLocks noGrp="1"/>
          </p:cNvSpPr>
          <p:nvPr>
            <p:ph sz="half" idx="2"/>
          </p:nvPr>
        </p:nvSpPr>
        <p:spPr/>
        <p:txBody>
          <a:bodyPr/>
          <a:lstStyle/>
          <a:p>
            <a:endParaRPr lang="nb-NO"/>
          </a:p>
        </p:txBody>
      </p:sp>
      <p:pic>
        <p:nvPicPr>
          <p:cNvPr id="5" name="Bilde 4" descr="Et bilde som inneholder tekst, Kortspill, person, innendørs&#10;&#10;Automatisk generert beskrivelse">
            <a:extLst>
              <a:ext uri="{FF2B5EF4-FFF2-40B4-BE49-F238E27FC236}">
                <a16:creationId xmlns:a16="http://schemas.microsoft.com/office/drawing/2014/main" id="{21AE122A-1FB5-7841-5BA3-93E8A38543C6}"/>
              </a:ext>
            </a:extLst>
          </p:cNvPr>
          <p:cNvPicPr>
            <a:picLocks noChangeAspect="1"/>
          </p:cNvPicPr>
          <p:nvPr/>
        </p:nvPicPr>
        <p:blipFill rotWithShape="1">
          <a:blip r:embed="rId2">
            <a:extLst>
              <a:ext uri="{28A0092B-C50C-407E-A947-70E740481C1C}">
                <a14:useLocalDpi xmlns:a14="http://schemas.microsoft.com/office/drawing/2010/main" val="0"/>
              </a:ext>
            </a:extLst>
          </a:blip>
          <a:srcRect l="1929" r="-1" b="-1"/>
          <a:stretch/>
        </p:blipFill>
        <p:spPr>
          <a:xfrm rot="5400000">
            <a:off x="5924913" y="-67450"/>
            <a:ext cx="6858000" cy="6992901"/>
          </a:xfrm>
          <a:prstGeom prst="rect">
            <a:avLst/>
          </a:prstGeom>
        </p:spPr>
      </p:pic>
    </p:spTree>
    <p:extLst>
      <p:ext uri="{BB962C8B-B14F-4D97-AF65-F5344CB8AC3E}">
        <p14:creationId xmlns:p14="http://schemas.microsoft.com/office/powerpoint/2010/main" val="602996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7" name="Rectangle 2076">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E617612-BB6D-CA67-F8B5-54633A88092B}"/>
              </a:ext>
            </a:extLst>
          </p:cNvPr>
          <p:cNvSpPr>
            <a:spLocks noGrp="1"/>
          </p:cNvSpPr>
          <p:nvPr>
            <p:ph type="title"/>
          </p:nvPr>
        </p:nvSpPr>
        <p:spPr>
          <a:xfrm>
            <a:off x="6392583" y="501651"/>
            <a:ext cx="4434720" cy="1716255"/>
          </a:xfrm>
        </p:spPr>
        <p:txBody>
          <a:bodyPr vert="horz" lIns="91440" tIns="45720" rIns="91440" bIns="45720" rtlCol="0" anchor="b">
            <a:normAutofit/>
          </a:bodyPr>
          <a:lstStyle/>
          <a:p>
            <a:r>
              <a:rPr lang="en-US" sz="5600" kern="1200" dirty="0" err="1">
                <a:solidFill>
                  <a:schemeClr val="tx1"/>
                </a:solidFill>
                <a:latin typeface="+mj-lt"/>
                <a:ea typeface="+mj-ea"/>
                <a:cs typeface="+mj-cs"/>
              </a:rPr>
              <a:t>Repetisjon</a:t>
            </a:r>
            <a:r>
              <a:rPr lang="en-US" sz="5600" kern="1200" dirty="0">
                <a:solidFill>
                  <a:schemeClr val="tx1"/>
                </a:solidFill>
                <a:latin typeface="+mj-lt"/>
                <a:ea typeface="+mj-ea"/>
                <a:cs typeface="+mj-cs"/>
              </a:rPr>
              <a:t>: </a:t>
            </a:r>
            <a:r>
              <a:rPr lang="en-US" sz="5600" kern="1200" dirty="0" err="1">
                <a:solidFill>
                  <a:schemeClr val="tx1"/>
                </a:solidFill>
                <a:latin typeface="+mj-lt"/>
                <a:ea typeface="+mj-ea"/>
                <a:cs typeface="+mj-cs"/>
              </a:rPr>
              <a:t>Åpning</a:t>
            </a:r>
            <a:r>
              <a:rPr lang="en-US" sz="5600" kern="1200" dirty="0">
                <a:solidFill>
                  <a:schemeClr val="tx1"/>
                </a:solidFill>
                <a:latin typeface="+mj-lt"/>
                <a:ea typeface="+mj-ea"/>
                <a:cs typeface="+mj-cs"/>
              </a:rPr>
              <a:t> 1NT</a:t>
            </a:r>
          </a:p>
        </p:txBody>
      </p:sp>
      <p:sp>
        <p:nvSpPr>
          <p:cNvPr id="2079" name="Rectangle 2078">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orsk Skolebridge - Leksjon 9: Meldeboksen - YouTube">
            <a:extLst>
              <a:ext uri="{FF2B5EF4-FFF2-40B4-BE49-F238E27FC236}">
                <a16:creationId xmlns:a16="http://schemas.microsoft.com/office/drawing/2014/main" id="{C738C466-3227-5F5F-0909-B43A52784128}"/>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866"/>
          <a:stretch/>
        </p:blipFill>
        <p:spPr bwMode="auto">
          <a:xfrm>
            <a:off x="279143" y="299508"/>
            <a:ext cx="5221625" cy="30103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efences against 1 No Trump - ClaireBridge">
            <a:extLst>
              <a:ext uri="{FF2B5EF4-FFF2-40B4-BE49-F238E27FC236}">
                <a16:creationId xmlns:a16="http://schemas.microsoft.com/office/drawing/2014/main" id="{F9E58A85-F80E-AFC1-D9E3-9696980230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66"/>
          <a:stretch/>
        </p:blipFill>
        <p:spPr bwMode="auto">
          <a:xfrm>
            <a:off x="279143" y="3548095"/>
            <a:ext cx="5221625" cy="3010397"/>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120E5934-3F8F-6506-A94C-0AD40181B232}"/>
              </a:ext>
            </a:extLst>
          </p:cNvPr>
          <p:cNvSpPr>
            <a:spLocks noGrp="1"/>
          </p:cNvSpPr>
          <p:nvPr>
            <p:ph sz="half" idx="1"/>
          </p:nvPr>
        </p:nvSpPr>
        <p:spPr>
          <a:xfrm>
            <a:off x="6392583" y="2645922"/>
            <a:ext cx="4914434" cy="3710427"/>
          </a:xfrm>
        </p:spPr>
        <p:txBody>
          <a:bodyPr vert="horz" lIns="91440" tIns="45720" rIns="91440" bIns="45720" rtlCol="0" anchor="t">
            <a:normAutofit/>
          </a:bodyPr>
          <a:lstStyle/>
          <a:p>
            <a:r>
              <a:rPr lang="en-US" sz="2400" dirty="0" err="1">
                <a:solidFill>
                  <a:schemeClr val="tx1">
                    <a:alpha val="80000"/>
                  </a:schemeClr>
                </a:solidFill>
              </a:rPr>
              <a:t>Åpning</a:t>
            </a:r>
            <a:r>
              <a:rPr lang="en-US" sz="2400" dirty="0">
                <a:solidFill>
                  <a:schemeClr val="tx1">
                    <a:alpha val="80000"/>
                  </a:schemeClr>
                </a:solidFill>
              </a:rPr>
              <a:t> 1NT = 15-17 </a:t>
            </a:r>
            <a:r>
              <a:rPr lang="en-US" sz="2400" dirty="0" err="1">
                <a:solidFill>
                  <a:schemeClr val="tx1">
                    <a:alpha val="80000"/>
                  </a:schemeClr>
                </a:solidFill>
              </a:rPr>
              <a:t>honnørpoeng</a:t>
            </a:r>
            <a:r>
              <a:rPr lang="en-US" sz="2400" dirty="0">
                <a:solidFill>
                  <a:schemeClr val="tx1">
                    <a:alpha val="80000"/>
                  </a:schemeClr>
                </a:solidFill>
              </a:rPr>
              <a:t> og </a:t>
            </a:r>
            <a:r>
              <a:rPr lang="en-US" sz="2400" dirty="0" err="1">
                <a:solidFill>
                  <a:schemeClr val="tx1">
                    <a:alpha val="80000"/>
                  </a:schemeClr>
                </a:solidFill>
              </a:rPr>
              <a:t>en</a:t>
            </a:r>
            <a:r>
              <a:rPr lang="en-US" sz="2400" dirty="0">
                <a:solidFill>
                  <a:schemeClr val="tx1">
                    <a:alpha val="80000"/>
                  </a:schemeClr>
                </a:solidFill>
              </a:rPr>
              <a:t> </a:t>
            </a:r>
            <a:r>
              <a:rPr lang="en-US" sz="2400" dirty="0" err="1">
                <a:solidFill>
                  <a:schemeClr val="tx1">
                    <a:alpha val="80000"/>
                  </a:schemeClr>
                </a:solidFill>
              </a:rPr>
              <a:t>balansert</a:t>
            </a:r>
            <a:r>
              <a:rPr lang="en-US" sz="2400" dirty="0">
                <a:solidFill>
                  <a:schemeClr val="tx1">
                    <a:alpha val="80000"/>
                  </a:schemeClr>
                </a:solidFill>
              </a:rPr>
              <a:t> hand</a:t>
            </a:r>
          </a:p>
          <a:p>
            <a:r>
              <a:rPr lang="en-US" sz="2400" dirty="0">
                <a:solidFill>
                  <a:schemeClr val="tx1">
                    <a:alpha val="80000"/>
                  </a:schemeClr>
                </a:solidFill>
              </a:rPr>
              <a:t>En </a:t>
            </a:r>
            <a:r>
              <a:rPr lang="en-US" sz="2400" dirty="0" err="1">
                <a:solidFill>
                  <a:schemeClr val="tx1">
                    <a:alpha val="80000"/>
                  </a:schemeClr>
                </a:solidFill>
              </a:rPr>
              <a:t>balansert</a:t>
            </a:r>
            <a:r>
              <a:rPr lang="en-US" sz="2400" dirty="0">
                <a:solidFill>
                  <a:schemeClr val="tx1">
                    <a:alpha val="80000"/>
                  </a:schemeClr>
                </a:solidFill>
              </a:rPr>
              <a:t> hand = </a:t>
            </a:r>
            <a:r>
              <a:rPr lang="en-US" sz="2400" dirty="0" err="1">
                <a:solidFill>
                  <a:schemeClr val="tx1">
                    <a:alpha val="80000"/>
                  </a:schemeClr>
                </a:solidFill>
              </a:rPr>
              <a:t>hånd</a:t>
            </a:r>
            <a:r>
              <a:rPr lang="en-US" sz="2400" dirty="0">
                <a:solidFill>
                  <a:schemeClr val="tx1">
                    <a:alpha val="80000"/>
                  </a:schemeClr>
                </a:solidFill>
              </a:rPr>
              <a:t> med </a:t>
            </a:r>
            <a:r>
              <a:rPr lang="en-US" sz="2400" dirty="0" err="1">
                <a:solidFill>
                  <a:schemeClr val="tx1">
                    <a:alpha val="80000"/>
                  </a:schemeClr>
                </a:solidFill>
              </a:rPr>
              <a:t>minst</a:t>
            </a:r>
            <a:r>
              <a:rPr lang="en-US" sz="2400" dirty="0">
                <a:solidFill>
                  <a:schemeClr val="tx1">
                    <a:alpha val="80000"/>
                  </a:schemeClr>
                </a:solidFill>
              </a:rPr>
              <a:t> 2 </a:t>
            </a:r>
            <a:r>
              <a:rPr lang="en-US" sz="2400" dirty="0" err="1">
                <a:solidFill>
                  <a:schemeClr val="tx1">
                    <a:alpha val="80000"/>
                  </a:schemeClr>
                </a:solidFill>
              </a:rPr>
              <a:t>kort</a:t>
            </a:r>
            <a:r>
              <a:rPr lang="en-US" sz="2400" dirty="0">
                <a:solidFill>
                  <a:schemeClr val="tx1">
                    <a:alpha val="80000"/>
                  </a:schemeClr>
                </a:solidFill>
              </a:rPr>
              <a:t> og </a:t>
            </a:r>
            <a:r>
              <a:rPr lang="en-US" sz="2400" dirty="0" err="1">
                <a:solidFill>
                  <a:schemeClr val="tx1">
                    <a:alpha val="80000"/>
                  </a:schemeClr>
                </a:solidFill>
              </a:rPr>
              <a:t>maksimalt</a:t>
            </a:r>
            <a:r>
              <a:rPr lang="en-US" sz="2400" dirty="0">
                <a:solidFill>
                  <a:schemeClr val="tx1">
                    <a:alpha val="80000"/>
                  </a:schemeClr>
                </a:solidFill>
              </a:rPr>
              <a:t> 5 </a:t>
            </a:r>
            <a:r>
              <a:rPr lang="en-US" sz="2400" dirty="0" err="1">
                <a:solidFill>
                  <a:schemeClr val="tx1">
                    <a:alpha val="80000"/>
                  </a:schemeClr>
                </a:solidFill>
              </a:rPr>
              <a:t>kort</a:t>
            </a:r>
            <a:r>
              <a:rPr lang="en-US" sz="2400" dirty="0">
                <a:solidFill>
                  <a:schemeClr val="tx1">
                    <a:alpha val="80000"/>
                  </a:schemeClr>
                </a:solidFill>
              </a:rPr>
              <a:t> i </a:t>
            </a:r>
            <a:r>
              <a:rPr lang="en-US" sz="2400" dirty="0" err="1">
                <a:solidFill>
                  <a:schemeClr val="tx1">
                    <a:alpha val="80000"/>
                  </a:schemeClr>
                </a:solidFill>
              </a:rPr>
              <a:t>en</a:t>
            </a:r>
            <a:r>
              <a:rPr lang="en-US" sz="2400" dirty="0">
                <a:solidFill>
                  <a:schemeClr val="tx1">
                    <a:alpha val="80000"/>
                  </a:schemeClr>
                </a:solidFill>
              </a:rPr>
              <a:t> </a:t>
            </a:r>
            <a:r>
              <a:rPr lang="en-US" sz="2400" dirty="0" err="1">
                <a:solidFill>
                  <a:schemeClr val="tx1">
                    <a:alpha val="80000"/>
                  </a:schemeClr>
                </a:solidFill>
              </a:rPr>
              <a:t>farge</a:t>
            </a:r>
            <a:endParaRPr lang="en-US" sz="2400" dirty="0">
              <a:solidFill>
                <a:schemeClr val="tx1">
                  <a:alpha val="80000"/>
                </a:schemeClr>
              </a:solidFill>
            </a:endParaRPr>
          </a:p>
          <a:p>
            <a:r>
              <a:rPr lang="en-US" sz="2400" dirty="0">
                <a:solidFill>
                  <a:schemeClr val="tx1">
                    <a:alpha val="80000"/>
                  </a:schemeClr>
                </a:solidFill>
              </a:rPr>
              <a:t>NB! </a:t>
            </a:r>
            <a:r>
              <a:rPr lang="en-US" sz="2400" dirty="0" err="1">
                <a:solidFill>
                  <a:schemeClr val="tx1">
                    <a:alpha val="80000"/>
                  </a:schemeClr>
                </a:solidFill>
              </a:rPr>
              <a:t>Begge</a:t>
            </a:r>
            <a:r>
              <a:rPr lang="en-US" sz="2400" dirty="0">
                <a:solidFill>
                  <a:schemeClr val="tx1">
                    <a:alpha val="80000"/>
                  </a:schemeClr>
                </a:solidFill>
              </a:rPr>
              <a:t> </a:t>
            </a:r>
            <a:r>
              <a:rPr lang="en-US" sz="2400" dirty="0" err="1">
                <a:solidFill>
                  <a:schemeClr val="tx1">
                    <a:alpha val="80000"/>
                  </a:schemeClr>
                </a:solidFill>
              </a:rPr>
              <a:t>kriteriene</a:t>
            </a:r>
            <a:r>
              <a:rPr lang="en-US" sz="2400" dirty="0">
                <a:solidFill>
                  <a:schemeClr val="tx1">
                    <a:alpha val="80000"/>
                  </a:schemeClr>
                </a:solidFill>
              </a:rPr>
              <a:t> </a:t>
            </a:r>
            <a:r>
              <a:rPr lang="en-US" sz="2400" dirty="0" err="1">
                <a:solidFill>
                  <a:schemeClr val="tx1">
                    <a:alpha val="80000"/>
                  </a:schemeClr>
                </a:solidFill>
              </a:rPr>
              <a:t>må</a:t>
            </a:r>
            <a:r>
              <a:rPr lang="en-US" sz="2400" dirty="0">
                <a:solidFill>
                  <a:schemeClr val="tx1">
                    <a:alpha val="80000"/>
                  </a:schemeClr>
                </a:solidFill>
              </a:rPr>
              <a:t> </a:t>
            </a:r>
            <a:r>
              <a:rPr lang="en-US" sz="2400" dirty="0" err="1">
                <a:solidFill>
                  <a:schemeClr val="tx1">
                    <a:alpha val="80000"/>
                  </a:schemeClr>
                </a:solidFill>
              </a:rPr>
              <a:t>være</a:t>
            </a:r>
            <a:r>
              <a:rPr lang="en-US" sz="2400" dirty="0">
                <a:solidFill>
                  <a:schemeClr val="tx1">
                    <a:alpha val="80000"/>
                  </a:schemeClr>
                </a:solidFill>
              </a:rPr>
              <a:t> </a:t>
            </a:r>
            <a:r>
              <a:rPr lang="en-US" sz="2400" dirty="0" err="1">
                <a:solidFill>
                  <a:schemeClr val="tx1">
                    <a:alpha val="80000"/>
                  </a:schemeClr>
                </a:solidFill>
              </a:rPr>
              <a:t>oppfylt</a:t>
            </a:r>
            <a:r>
              <a:rPr lang="en-US" sz="2400" dirty="0">
                <a:solidFill>
                  <a:schemeClr val="tx1">
                    <a:alpha val="80000"/>
                  </a:schemeClr>
                </a:solidFill>
              </a:rPr>
              <a:t> for å passe </a:t>
            </a:r>
            <a:r>
              <a:rPr lang="en-US" sz="2400" dirty="0" err="1">
                <a:solidFill>
                  <a:schemeClr val="tx1">
                    <a:alpha val="80000"/>
                  </a:schemeClr>
                </a:solidFill>
              </a:rPr>
              <a:t>til</a:t>
            </a:r>
            <a:r>
              <a:rPr lang="en-US" sz="2400" dirty="0">
                <a:solidFill>
                  <a:schemeClr val="tx1">
                    <a:alpha val="80000"/>
                  </a:schemeClr>
                </a:solidFill>
              </a:rPr>
              <a:t> </a:t>
            </a:r>
            <a:r>
              <a:rPr lang="en-US" sz="2400" dirty="0" err="1">
                <a:solidFill>
                  <a:schemeClr val="tx1">
                    <a:alpha val="80000"/>
                  </a:schemeClr>
                </a:solidFill>
              </a:rPr>
              <a:t>åpning</a:t>
            </a:r>
            <a:r>
              <a:rPr lang="en-US" sz="2400" dirty="0">
                <a:solidFill>
                  <a:schemeClr val="tx1">
                    <a:alpha val="80000"/>
                  </a:schemeClr>
                </a:solidFill>
              </a:rPr>
              <a:t> 1NT</a:t>
            </a:r>
          </a:p>
          <a:p>
            <a:r>
              <a:rPr lang="en-US" sz="2400" dirty="0" err="1">
                <a:solidFill>
                  <a:schemeClr val="tx1">
                    <a:alpha val="80000"/>
                  </a:schemeClr>
                </a:solidFill>
              </a:rPr>
              <a:t>Makker</a:t>
            </a:r>
            <a:r>
              <a:rPr lang="en-US" sz="2400" dirty="0">
                <a:solidFill>
                  <a:schemeClr val="tx1">
                    <a:alpha val="80000"/>
                  </a:schemeClr>
                </a:solidFill>
              </a:rPr>
              <a:t> vet da </a:t>
            </a:r>
            <a:r>
              <a:rPr lang="en-US" sz="2400" dirty="0" err="1">
                <a:solidFill>
                  <a:schemeClr val="tx1">
                    <a:alpha val="80000"/>
                  </a:schemeClr>
                </a:solidFill>
              </a:rPr>
              <a:t>ganske</a:t>
            </a:r>
            <a:r>
              <a:rPr lang="en-US" sz="2400" dirty="0">
                <a:solidFill>
                  <a:schemeClr val="tx1">
                    <a:alpha val="80000"/>
                  </a:schemeClr>
                </a:solidFill>
              </a:rPr>
              <a:t> </a:t>
            </a:r>
            <a:r>
              <a:rPr lang="en-US" sz="2400" dirty="0" err="1">
                <a:solidFill>
                  <a:schemeClr val="tx1">
                    <a:alpha val="80000"/>
                  </a:schemeClr>
                </a:solidFill>
              </a:rPr>
              <a:t>nøyaktig</a:t>
            </a:r>
            <a:r>
              <a:rPr lang="en-US" sz="2400" dirty="0">
                <a:solidFill>
                  <a:schemeClr val="tx1">
                    <a:alpha val="80000"/>
                  </a:schemeClr>
                </a:solidFill>
              </a:rPr>
              <a:t> om vi </a:t>
            </a:r>
            <a:r>
              <a:rPr lang="en-US" sz="2400" dirty="0" err="1">
                <a:solidFill>
                  <a:schemeClr val="tx1">
                    <a:alpha val="80000"/>
                  </a:schemeClr>
                </a:solidFill>
              </a:rPr>
              <a:t>har</a:t>
            </a:r>
            <a:r>
              <a:rPr lang="en-US" sz="2400" dirty="0">
                <a:solidFill>
                  <a:schemeClr val="tx1">
                    <a:alpha val="80000"/>
                  </a:schemeClr>
                </a:solidFill>
              </a:rPr>
              <a:t> </a:t>
            </a:r>
            <a:r>
              <a:rPr lang="en-US" sz="2400" dirty="0" err="1">
                <a:solidFill>
                  <a:schemeClr val="tx1">
                    <a:alpha val="80000"/>
                  </a:schemeClr>
                </a:solidFill>
              </a:rPr>
              <a:t>nok</a:t>
            </a:r>
            <a:r>
              <a:rPr lang="en-US" sz="2400" dirty="0">
                <a:solidFill>
                  <a:schemeClr val="tx1">
                    <a:alpha val="80000"/>
                  </a:schemeClr>
                </a:solidFill>
              </a:rPr>
              <a:t> </a:t>
            </a:r>
            <a:r>
              <a:rPr lang="en-US" sz="2400" dirty="0" err="1">
                <a:solidFill>
                  <a:schemeClr val="tx1">
                    <a:alpha val="80000"/>
                  </a:schemeClr>
                </a:solidFill>
              </a:rPr>
              <a:t>til</a:t>
            </a:r>
            <a:r>
              <a:rPr lang="en-US" sz="2400" dirty="0">
                <a:solidFill>
                  <a:schemeClr val="tx1">
                    <a:alpha val="80000"/>
                  </a:schemeClr>
                </a:solidFill>
              </a:rPr>
              <a:t> </a:t>
            </a:r>
            <a:r>
              <a:rPr lang="en-US" sz="2400" dirty="0" err="1">
                <a:solidFill>
                  <a:schemeClr val="tx1">
                    <a:alpha val="80000"/>
                  </a:schemeClr>
                </a:solidFill>
              </a:rPr>
              <a:t>utgang</a:t>
            </a:r>
            <a:r>
              <a:rPr lang="en-US" sz="2400" dirty="0">
                <a:solidFill>
                  <a:schemeClr val="tx1">
                    <a:alpha val="80000"/>
                  </a:schemeClr>
                </a:solidFill>
              </a:rPr>
              <a:t> </a:t>
            </a:r>
            <a:r>
              <a:rPr lang="en-US" sz="2400" dirty="0" err="1">
                <a:solidFill>
                  <a:schemeClr val="tx1">
                    <a:alpha val="80000"/>
                  </a:schemeClr>
                </a:solidFill>
              </a:rPr>
              <a:t>eller</a:t>
            </a:r>
            <a:r>
              <a:rPr lang="en-US" sz="2400" dirty="0">
                <a:solidFill>
                  <a:schemeClr val="tx1">
                    <a:alpha val="80000"/>
                  </a:schemeClr>
                </a:solidFill>
              </a:rPr>
              <a:t> </a:t>
            </a:r>
            <a:r>
              <a:rPr lang="en-US" sz="2400" dirty="0" err="1">
                <a:solidFill>
                  <a:schemeClr val="tx1">
                    <a:alpha val="80000"/>
                  </a:schemeClr>
                </a:solidFill>
              </a:rPr>
              <a:t>ikke</a:t>
            </a:r>
            <a:endParaRPr lang="en-US" sz="2400" dirty="0">
              <a:solidFill>
                <a:schemeClr val="tx1">
                  <a:alpha val="80000"/>
                </a:schemeClr>
              </a:solidFill>
            </a:endParaRPr>
          </a:p>
          <a:p>
            <a:endParaRPr lang="en-US" sz="2400" dirty="0">
              <a:solidFill>
                <a:schemeClr val="tx1">
                  <a:alpha val="80000"/>
                </a:schemeClr>
              </a:solidFill>
            </a:endParaRPr>
          </a:p>
        </p:txBody>
      </p:sp>
      <p:cxnSp>
        <p:nvCxnSpPr>
          <p:cNvPr id="2081" name="Straight Connector 208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472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A0DFD5-B014-C15E-1529-76E0B93E4A2E}"/>
              </a:ext>
            </a:extLst>
          </p:cNvPr>
          <p:cNvSpPr>
            <a:spLocks noGrp="1"/>
          </p:cNvSpPr>
          <p:nvPr>
            <p:ph type="title"/>
          </p:nvPr>
        </p:nvSpPr>
        <p:spPr/>
        <p:txBody>
          <a:bodyPr/>
          <a:lstStyle/>
          <a:p>
            <a:r>
              <a:rPr lang="nb-NO" dirty="0"/>
              <a:t>Repetisjon: Invitere til utgang</a:t>
            </a:r>
          </a:p>
        </p:txBody>
      </p:sp>
      <p:sp>
        <p:nvSpPr>
          <p:cNvPr id="3" name="Plassholder for innhold 2">
            <a:extLst>
              <a:ext uri="{FF2B5EF4-FFF2-40B4-BE49-F238E27FC236}">
                <a16:creationId xmlns:a16="http://schemas.microsoft.com/office/drawing/2014/main" id="{45AF18DD-DD62-4E85-89DB-13A9959F58D5}"/>
              </a:ext>
            </a:extLst>
          </p:cNvPr>
          <p:cNvSpPr>
            <a:spLocks noGrp="1"/>
          </p:cNvSpPr>
          <p:nvPr>
            <p:ph sz="half" idx="1"/>
          </p:nvPr>
        </p:nvSpPr>
        <p:spPr>
          <a:xfrm>
            <a:off x="838200" y="1825625"/>
            <a:ext cx="5562600" cy="4351338"/>
          </a:xfrm>
        </p:spPr>
        <p:txBody>
          <a:bodyPr>
            <a:normAutofit/>
          </a:bodyPr>
          <a:lstStyle/>
          <a:p>
            <a:r>
              <a:rPr lang="nb-NO" sz="2400" kern="100" dirty="0">
                <a:latin typeface="Calibri" panose="020F0502020204030204" pitchFamily="34" charset="0"/>
                <a:ea typeface="Calibri" panose="020F0502020204030204" pitchFamily="34" charset="0"/>
                <a:cs typeface="Times New Roman" panose="02020603050405020304" pitchFamily="18" charset="0"/>
              </a:rPr>
              <a:t>Om makker åpner i 1NT (15-17 hp) og vi har 9 honnørpoeng, er vi usikre på om vi har nok til utgang. </a:t>
            </a:r>
          </a:p>
          <a:p>
            <a:r>
              <a:rPr lang="nb-NO" sz="2400" kern="100" dirty="0">
                <a:latin typeface="Calibri" panose="020F0502020204030204" pitchFamily="34" charset="0"/>
                <a:ea typeface="Calibri" panose="020F0502020204030204" pitchFamily="34" charset="0"/>
                <a:cs typeface="Times New Roman" panose="02020603050405020304" pitchFamily="18" charset="0"/>
              </a:rPr>
              <a:t>Det minste vi kan ha til sammen er 24 hp, det meste vi kan ha er (17+9=) 26 hp. </a:t>
            </a:r>
          </a:p>
          <a:p>
            <a:r>
              <a:rPr lang="nb-NO" sz="2400" kern="100" dirty="0">
                <a:latin typeface="Calibri" panose="020F0502020204030204" pitchFamily="34" charset="0"/>
                <a:ea typeface="Calibri" panose="020F0502020204030204" pitchFamily="34" charset="0"/>
                <a:cs typeface="Times New Roman" panose="02020603050405020304" pitchFamily="18" charset="0"/>
              </a:rPr>
              <a:t>Skal vi tørre å melde 3NT? Kanskje, kanskje ikke?</a:t>
            </a:r>
          </a:p>
          <a:p>
            <a:r>
              <a:rPr lang="nb-NO" sz="2400" kern="100" dirty="0">
                <a:latin typeface="Calibri" panose="020F0502020204030204" pitchFamily="34" charset="0"/>
                <a:ea typeface="Calibri" panose="020F0502020204030204" pitchFamily="34" charset="0"/>
                <a:cs typeface="Times New Roman" panose="02020603050405020304" pitchFamily="18" charset="0"/>
              </a:rPr>
              <a:t>Løsningen er å invitere til utgang. </a:t>
            </a:r>
          </a:p>
          <a:p>
            <a:r>
              <a:rPr lang="nb-NO" sz="2400" kern="100" dirty="0">
                <a:latin typeface="Calibri" panose="020F0502020204030204" pitchFamily="34" charset="0"/>
                <a:ea typeface="Calibri" panose="020F0502020204030204" pitchFamily="34" charset="0"/>
                <a:cs typeface="Times New Roman" panose="02020603050405020304" pitchFamily="18" charset="0"/>
              </a:rPr>
              <a:t>Meld 2NT – invitt til utgang, og be makker se på sine kort og avgjøre om hen har tro på at vi greier 3NT</a:t>
            </a:r>
            <a:endParaRPr lang="nb-NO" sz="2400" dirty="0"/>
          </a:p>
        </p:txBody>
      </p:sp>
      <p:pic>
        <p:nvPicPr>
          <p:cNvPr id="8" name="Plassholder for innhold 7" descr="Et bilde som inneholder leke, Animasjon, tegnefilm&#10;&#10;Automatisk generert beskrivelse">
            <a:extLst>
              <a:ext uri="{FF2B5EF4-FFF2-40B4-BE49-F238E27FC236}">
                <a16:creationId xmlns:a16="http://schemas.microsoft.com/office/drawing/2014/main" id="{2D88DC80-548C-2CAD-164B-7509833E797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9377" r="10843"/>
          <a:stretch/>
        </p:blipFill>
        <p:spPr>
          <a:xfrm>
            <a:off x="6400800" y="1825625"/>
            <a:ext cx="6255026" cy="5042208"/>
          </a:xfrm>
        </p:spPr>
      </p:pic>
      <p:pic>
        <p:nvPicPr>
          <p:cNvPr id="6" name="Plassholder for innhold 7" descr="Tankeboble med heldekkende fyll">
            <a:extLst>
              <a:ext uri="{FF2B5EF4-FFF2-40B4-BE49-F238E27FC236}">
                <a16:creationId xmlns:a16="http://schemas.microsoft.com/office/drawing/2014/main" id="{DD5C63E5-885D-A1E4-67DE-9376CA52EB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7278" y="365125"/>
            <a:ext cx="2442818" cy="2442818"/>
          </a:xfrm>
          <a:prstGeom prst="rect">
            <a:avLst/>
          </a:prstGeom>
        </p:spPr>
      </p:pic>
      <p:sp>
        <p:nvSpPr>
          <p:cNvPr id="7" name="TekstSylinder 6">
            <a:extLst>
              <a:ext uri="{FF2B5EF4-FFF2-40B4-BE49-F238E27FC236}">
                <a16:creationId xmlns:a16="http://schemas.microsoft.com/office/drawing/2014/main" id="{D3E8A6E0-2F61-B255-1FD2-9DD61D6A1809}"/>
              </a:ext>
            </a:extLst>
          </p:cNvPr>
          <p:cNvSpPr txBox="1"/>
          <p:nvPr/>
        </p:nvSpPr>
        <p:spPr>
          <a:xfrm>
            <a:off x="9697278" y="909784"/>
            <a:ext cx="1922102" cy="923330"/>
          </a:xfrm>
          <a:prstGeom prst="rect">
            <a:avLst/>
          </a:prstGeom>
          <a:noFill/>
        </p:spPr>
        <p:txBody>
          <a:bodyPr wrap="square" rtlCol="0">
            <a:spAutoFit/>
          </a:bodyPr>
          <a:lstStyle/>
          <a:p>
            <a:pPr algn="ctr"/>
            <a:r>
              <a:rPr lang="nb-NO" dirty="0"/>
              <a:t>                Mine  9 hp</a:t>
            </a:r>
            <a:br>
              <a:rPr lang="nb-NO" dirty="0"/>
            </a:br>
            <a:r>
              <a:rPr lang="nb-NO" dirty="0"/>
              <a:t>    +makkers 17 hp</a:t>
            </a:r>
          </a:p>
          <a:p>
            <a:pPr algn="ctr"/>
            <a:r>
              <a:rPr lang="nb-NO" dirty="0"/>
              <a:t>              =…..?</a:t>
            </a:r>
          </a:p>
        </p:txBody>
      </p:sp>
    </p:spTree>
    <p:extLst>
      <p:ext uri="{BB962C8B-B14F-4D97-AF65-F5344CB8AC3E}">
        <p14:creationId xmlns:p14="http://schemas.microsoft.com/office/powerpoint/2010/main" val="837900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9FC62B-E21E-18E3-3DF7-DFC126EBD524}"/>
              </a:ext>
            </a:extLst>
          </p:cNvPr>
          <p:cNvSpPr>
            <a:spLocks noGrp="1"/>
          </p:cNvSpPr>
          <p:nvPr>
            <p:ph type="title"/>
          </p:nvPr>
        </p:nvSpPr>
        <p:spPr/>
        <p:txBody>
          <a:bodyPr/>
          <a:lstStyle/>
          <a:p>
            <a:r>
              <a:rPr lang="nb-NO" dirty="0"/>
              <a:t>Repetisjon åpning 1NT og invitt til utgang</a:t>
            </a:r>
          </a:p>
        </p:txBody>
      </p:sp>
      <p:pic>
        <p:nvPicPr>
          <p:cNvPr id="5" name="Plassholder for innhold 4">
            <a:extLst>
              <a:ext uri="{FF2B5EF4-FFF2-40B4-BE49-F238E27FC236}">
                <a16:creationId xmlns:a16="http://schemas.microsoft.com/office/drawing/2014/main" id="{818C11C9-5618-A3AF-E353-4CB75C36DDF1}"/>
              </a:ext>
            </a:extLst>
          </p:cNvPr>
          <p:cNvPicPr>
            <a:picLocks noGrp="1" noChangeAspect="1"/>
          </p:cNvPicPr>
          <p:nvPr>
            <p:ph sz="half" idx="1"/>
          </p:nvPr>
        </p:nvPicPr>
        <p:blipFill>
          <a:blip r:embed="rId3"/>
          <a:stretch>
            <a:fillRect/>
          </a:stretch>
        </p:blipFill>
        <p:spPr>
          <a:xfrm>
            <a:off x="692331" y="1690688"/>
            <a:ext cx="5181600" cy="3917941"/>
          </a:xfrm>
          <a:prstGeom prst="rect">
            <a:avLst/>
          </a:prstGeom>
        </p:spPr>
      </p:pic>
      <p:sp>
        <p:nvSpPr>
          <p:cNvPr id="6" name="TekstSylinder 5">
            <a:extLst>
              <a:ext uri="{FF2B5EF4-FFF2-40B4-BE49-F238E27FC236}">
                <a16:creationId xmlns:a16="http://schemas.microsoft.com/office/drawing/2014/main" id="{1B6CBCF4-F489-E9B2-6B10-BAA0100E72EB}"/>
              </a:ext>
            </a:extLst>
          </p:cNvPr>
          <p:cNvSpPr txBox="1"/>
          <p:nvPr/>
        </p:nvSpPr>
        <p:spPr>
          <a:xfrm>
            <a:off x="692331" y="5743566"/>
            <a:ext cx="5181600" cy="923330"/>
          </a:xfrm>
          <a:prstGeom prst="rect">
            <a:avLst/>
          </a:prstGeom>
          <a:noFill/>
        </p:spPr>
        <p:txBody>
          <a:bodyPr wrap="square" rtlCol="0">
            <a:spAutoFit/>
          </a:bodyPr>
          <a:lstStyle/>
          <a:p>
            <a:pPr marL="285750" indent="-285750">
              <a:buFont typeface="Arial" panose="020B0604020202020204" pitchFamily="34" charset="0"/>
              <a:buChar char="•"/>
            </a:pPr>
            <a:r>
              <a:rPr lang="nb-NO" dirty="0"/>
              <a:t>Hvor mange hp har du? </a:t>
            </a:r>
          </a:p>
          <a:p>
            <a:pPr marL="285750" indent="-285750">
              <a:buFont typeface="Arial" panose="020B0604020202020204" pitchFamily="34" charset="0"/>
              <a:buChar char="•"/>
            </a:pPr>
            <a:r>
              <a:rPr lang="nb-NO" dirty="0"/>
              <a:t>(1+4+8+4 = 17 hp)</a:t>
            </a:r>
          </a:p>
          <a:p>
            <a:pPr marL="285750" indent="-285750">
              <a:buFont typeface="Arial" panose="020B0604020202020204" pitchFamily="34" charset="0"/>
              <a:buChar char="•"/>
            </a:pPr>
            <a:r>
              <a:rPr lang="nb-NO" dirty="0"/>
              <a:t>Hva er åpningsmeldingen din?</a:t>
            </a:r>
          </a:p>
        </p:txBody>
      </p:sp>
      <p:pic>
        <p:nvPicPr>
          <p:cNvPr id="7" name="Plassholder for innhold 6">
            <a:extLst>
              <a:ext uri="{FF2B5EF4-FFF2-40B4-BE49-F238E27FC236}">
                <a16:creationId xmlns:a16="http://schemas.microsoft.com/office/drawing/2014/main" id="{5C5E3857-59F7-5BD7-AC25-3667EBE161D5}"/>
              </a:ext>
            </a:extLst>
          </p:cNvPr>
          <p:cNvPicPr>
            <a:picLocks noGrp="1" noChangeAspect="1"/>
          </p:cNvPicPr>
          <p:nvPr>
            <p:ph sz="half" idx="2"/>
          </p:nvPr>
        </p:nvPicPr>
        <p:blipFill>
          <a:blip r:embed="rId4"/>
          <a:stretch>
            <a:fillRect/>
          </a:stretch>
        </p:blipFill>
        <p:spPr>
          <a:xfrm>
            <a:off x="6427304" y="1690689"/>
            <a:ext cx="5426086" cy="4056945"/>
          </a:xfrm>
          <a:prstGeom prst="rect">
            <a:avLst/>
          </a:prstGeom>
        </p:spPr>
      </p:pic>
      <p:sp>
        <p:nvSpPr>
          <p:cNvPr id="8" name="TekstSylinder 7">
            <a:extLst>
              <a:ext uri="{FF2B5EF4-FFF2-40B4-BE49-F238E27FC236}">
                <a16:creationId xmlns:a16="http://schemas.microsoft.com/office/drawing/2014/main" id="{91846488-D4FE-C8D3-B01B-8F2829778DEB}"/>
              </a:ext>
            </a:extLst>
          </p:cNvPr>
          <p:cNvSpPr txBox="1"/>
          <p:nvPr/>
        </p:nvSpPr>
        <p:spPr>
          <a:xfrm>
            <a:off x="7188926" y="5852160"/>
            <a:ext cx="3213463" cy="923330"/>
          </a:xfrm>
          <a:prstGeom prst="rect">
            <a:avLst/>
          </a:prstGeom>
          <a:noFill/>
        </p:spPr>
        <p:txBody>
          <a:bodyPr wrap="square" rtlCol="0">
            <a:spAutoFit/>
          </a:bodyPr>
          <a:lstStyle/>
          <a:p>
            <a:pPr marL="285750" indent="-285750">
              <a:buFont typeface="Arial" panose="020B0604020202020204" pitchFamily="34" charset="0"/>
              <a:buChar char="•"/>
            </a:pPr>
            <a:r>
              <a:rPr lang="nb-NO" dirty="0"/>
              <a:t>Makker svarer 2NT</a:t>
            </a:r>
          </a:p>
          <a:p>
            <a:pPr marL="285750" indent="-285750">
              <a:buFont typeface="Arial" panose="020B0604020202020204" pitchFamily="34" charset="0"/>
              <a:buChar char="•"/>
            </a:pPr>
            <a:r>
              <a:rPr lang="nb-NO" dirty="0"/>
              <a:t>Hva betyr det?</a:t>
            </a:r>
          </a:p>
          <a:p>
            <a:pPr marL="285750" indent="-285750">
              <a:buFont typeface="Arial" panose="020B0604020202020204" pitchFamily="34" charset="0"/>
              <a:buChar char="•"/>
            </a:pPr>
            <a:r>
              <a:rPr lang="nb-NO" dirty="0"/>
              <a:t>Hva melder du?</a:t>
            </a:r>
          </a:p>
        </p:txBody>
      </p:sp>
    </p:spTree>
    <p:extLst>
      <p:ext uri="{BB962C8B-B14F-4D97-AF65-F5344CB8AC3E}">
        <p14:creationId xmlns:p14="http://schemas.microsoft.com/office/powerpoint/2010/main" val="347210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B76C0B-39FF-B20B-BB1A-68E7377890F8}"/>
              </a:ext>
            </a:extLst>
          </p:cNvPr>
          <p:cNvSpPr>
            <a:spLocks noGrp="1"/>
          </p:cNvSpPr>
          <p:nvPr>
            <p:ph type="title"/>
          </p:nvPr>
        </p:nvSpPr>
        <p:spPr/>
        <p:txBody>
          <a:bodyPr/>
          <a:lstStyle/>
          <a:p>
            <a:r>
              <a:rPr lang="nb-NO" dirty="0"/>
              <a:t>12+ hp: Åpne 1 i din lengste farge</a:t>
            </a:r>
          </a:p>
        </p:txBody>
      </p:sp>
      <p:sp>
        <p:nvSpPr>
          <p:cNvPr id="3" name="Plassholder for innhold 2">
            <a:extLst>
              <a:ext uri="{FF2B5EF4-FFF2-40B4-BE49-F238E27FC236}">
                <a16:creationId xmlns:a16="http://schemas.microsoft.com/office/drawing/2014/main" id="{675F7E73-1AFD-F0D3-BFEE-B2AB935BB694}"/>
              </a:ext>
            </a:extLst>
          </p:cNvPr>
          <p:cNvSpPr>
            <a:spLocks noGrp="1"/>
          </p:cNvSpPr>
          <p:nvPr>
            <p:ph sz="half" idx="1"/>
          </p:nvPr>
        </p:nvSpPr>
        <p:spPr>
          <a:xfrm>
            <a:off x="838200" y="1825625"/>
            <a:ext cx="5181600" cy="4667250"/>
          </a:xfrm>
        </p:spPr>
        <p:txBody>
          <a:bodyPr>
            <a:normAutofit/>
          </a:bodyPr>
          <a:lstStyle/>
          <a:p>
            <a:r>
              <a:rPr lang="nb-NO" dirty="0"/>
              <a:t>Med 12+ honnørpoeng kan vi åpne meldingene</a:t>
            </a:r>
          </a:p>
          <a:p>
            <a:r>
              <a:rPr lang="nb-NO" dirty="0"/>
              <a:t>Vi åpner med 1 i vår lengste farge</a:t>
            </a:r>
          </a:p>
          <a:p>
            <a:r>
              <a:rPr lang="nb-NO" dirty="0"/>
              <a:t>Vi velger alltid fargen med flest kort i (=lengste farge)</a:t>
            </a:r>
          </a:p>
          <a:p>
            <a:r>
              <a:rPr lang="nb-NO" dirty="0"/>
              <a:t>Hva åpner du her?</a:t>
            </a:r>
          </a:p>
          <a:p>
            <a:r>
              <a:rPr lang="nb-NO" dirty="0"/>
              <a:t>(Husk å sjekke om hånden passer til åpning 1NT først), i så fall er det førstevalget</a:t>
            </a:r>
          </a:p>
        </p:txBody>
      </p:sp>
      <p:pic>
        <p:nvPicPr>
          <p:cNvPr id="10" name="Bilde 9">
            <a:extLst>
              <a:ext uri="{FF2B5EF4-FFF2-40B4-BE49-F238E27FC236}">
                <a16:creationId xmlns:a16="http://schemas.microsoft.com/office/drawing/2014/main" id="{D5927C81-FF3C-606D-B31E-F0FE31B6E7F2}"/>
              </a:ext>
            </a:extLst>
          </p:cNvPr>
          <p:cNvPicPr>
            <a:picLocks noChangeAspect="1"/>
          </p:cNvPicPr>
          <p:nvPr/>
        </p:nvPicPr>
        <p:blipFill>
          <a:blip r:embed="rId3"/>
          <a:stretch>
            <a:fillRect/>
          </a:stretch>
        </p:blipFill>
        <p:spPr>
          <a:xfrm>
            <a:off x="6811617" y="1481934"/>
            <a:ext cx="4542183" cy="3520989"/>
          </a:xfrm>
          <a:prstGeom prst="rect">
            <a:avLst/>
          </a:prstGeom>
        </p:spPr>
      </p:pic>
      <p:pic>
        <p:nvPicPr>
          <p:cNvPr id="13" name="Plassholder for innhold 7">
            <a:extLst>
              <a:ext uri="{FF2B5EF4-FFF2-40B4-BE49-F238E27FC236}">
                <a16:creationId xmlns:a16="http://schemas.microsoft.com/office/drawing/2014/main" id="{3E5556F9-EA34-E02B-074C-CF307CE15A0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42921" y="4571923"/>
            <a:ext cx="3776869" cy="2132820"/>
          </a:xfrm>
          <a:prstGeom prst="rect">
            <a:avLst/>
          </a:prstGeom>
        </p:spPr>
      </p:pic>
    </p:spTree>
    <p:extLst>
      <p:ext uri="{BB962C8B-B14F-4D97-AF65-F5344CB8AC3E}">
        <p14:creationId xmlns:p14="http://schemas.microsoft.com/office/powerpoint/2010/main" val="152011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891402-F2D8-5F61-FB0C-76AAEF8D903C}"/>
              </a:ext>
            </a:extLst>
          </p:cNvPr>
          <p:cNvSpPr>
            <a:spLocks noGrp="1"/>
          </p:cNvSpPr>
          <p:nvPr>
            <p:ph type="title"/>
          </p:nvPr>
        </p:nvSpPr>
        <p:spPr/>
        <p:txBody>
          <a:bodyPr/>
          <a:lstStyle/>
          <a:p>
            <a:r>
              <a:rPr lang="nb-NO" dirty="0"/>
              <a:t>Eksempel: Hva er din åpningsmelding?</a:t>
            </a:r>
          </a:p>
        </p:txBody>
      </p:sp>
      <p:pic>
        <p:nvPicPr>
          <p:cNvPr id="6" name="Plassholder for innhold 5" descr="Et bilde som inneholder tekst&#10;&#10;Automatisk generert beskrivelse">
            <a:extLst>
              <a:ext uri="{FF2B5EF4-FFF2-40B4-BE49-F238E27FC236}">
                <a16:creationId xmlns:a16="http://schemas.microsoft.com/office/drawing/2014/main" id="{6047EADA-1ED3-1354-95AF-658C7915C21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199" y="1825625"/>
            <a:ext cx="5502463" cy="4111581"/>
          </a:xfrm>
        </p:spPr>
      </p:pic>
      <p:pic>
        <p:nvPicPr>
          <p:cNvPr id="8" name="Plassholder for innhold 7">
            <a:extLst>
              <a:ext uri="{FF2B5EF4-FFF2-40B4-BE49-F238E27FC236}">
                <a16:creationId xmlns:a16="http://schemas.microsoft.com/office/drawing/2014/main" id="{FB8C4982-2923-1B48-7CE2-45FB391E0918}"/>
              </a:ext>
            </a:extLst>
          </p:cNvPr>
          <p:cNvPicPr>
            <a:picLocks noGrp="1" noChangeAspect="1"/>
          </p:cNvPicPr>
          <p:nvPr>
            <p:ph sz="half" idx="1"/>
          </p:nvPr>
        </p:nvPicPr>
        <p:blipFill>
          <a:blip r:embed="rId4"/>
          <a:stretch>
            <a:fillRect/>
          </a:stretch>
        </p:blipFill>
        <p:spPr>
          <a:xfrm>
            <a:off x="838200" y="1825625"/>
            <a:ext cx="5181600" cy="3911896"/>
          </a:xfrm>
          <a:prstGeom prst="rect">
            <a:avLst/>
          </a:prstGeom>
        </p:spPr>
      </p:pic>
      <p:pic>
        <p:nvPicPr>
          <p:cNvPr id="3" name="Plassholder for innhold 5">
            <a:extLst>
              <a:ext uri="{FF2B5EF4-FFF2-40B4-BE49-F238E27FC236}">
                <a16:creationId xmlns:a16="http://schemas.microsoft.com/office/drawing/2014/main" id="{51F23C7D-6AB9-156E-5889-27177201AE9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25933" y="4195932"/>
            <a:ext cx="4606132" cy="2528857"/>
          </a:xfrm>
          <a:prstGeom prst="rect">
            <a:avLst/>
          </a:prstGeom>
        </p:spPr>
      </p:pic>
      <p:pic>
        <p:nvPicPr>
          <p:cNvPr id="10" name="Plassholder for innhold 9">
            <a:extLst>
              <a:ext uri="{FF2B5EF4-FFF2-40B4-BE49-F238E27FC236}">
                <a16:creationId xmlns:a16="http://schemas.microsoft.com/office/drawing/2014/main" id="{E1E28380-4D33-AE79-124C-F3E1DC4FF2E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89279" y="4110037"/>
            <a:ext cx="3240372" cy="2747963"/>
          </a:xfrm>
          <a:prstGeom prst="rect">
            <a:avLst/>
          </a:prstGeom>
        </p:spPr>
      </p:pic>
    </p:spTree>
    <p:extLst>
      <p:ext uri="{BB962C8B-B14F-4D97-AF65-F5344CB8AC3E}">
        <p14:creationId xmlns:p14="http://schemas.microsoft.com/office/powerpoint/2010/main" val="233935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E5E24804-AD19-3ACF-EFD3-09FB918C7CC7}"/>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Eksempel: Hva er din åpningsmelding?</a:t>
            </a:r>
          </a:p>
        </p:txBody>
      </p:sp>
      <p:sp>
        <p:nvSpPr>
          <p:cNvPr id="3" name="Plassholder for innhold 2">
            <a:extLst>
              <a:ext uri="{FF2B5EF4-FFF2-40B4-BE49-F238E27FC236}">
                <a16:creationId xmlns:a16="http://schemas.microsoft.com/office/drawing/2014/main" id="{D0CECBF4-5FC7-1838-431B-743FA741C906}"/>
              </a:ext>
            </a:extLst>
          </p:cNvPr>
          <p:cNvSpPr>
            <a:spLocks/>
          </p:cNvSpPr>
          <p:nvPr/>
        </p:nvSpPr>
        <p:spPr>
          <a:xfrm>
            <a:off x="838200" y="1825625"/>
            <a:ext cx="5181600" cy="4351338"/>
          </a:xfrm>
          <a:prstGeom prst="rect">
            <a:avLst/>
          </a:prstGeom>
        </p:spPr>
        <p:txBody>
          <a:bodyPr/>
          <a:lstStyle/>
          <a:p>
            <a:endParaRPr lang="nb-NO"/>
          </a:p>
        </p:txBody>
      </p:sp>
      <p:sp>
        <p:nvSpPr>
          <p:cNvPr id="4" name="Plassholder for innhold 3">
            <a:extLst>
              <a:ext uri="{FF2B5EF4-FFF2-40B4-BE49-F238E27FC236}">
                <a16:creationId xmlns:a16="http://schemas.microsoft.com/office/drawing/2014/main" id="{E4340639-77A2-A410-BB1B-1E4A29B558E9}"/>
              </a:ext>
            </a:extLst>
          </p:cNvPr>
          <p:cNvSpPr>
            <a:spLocks/>
          </p:cNvSpPr>
          <p:nvPr/>
        </p:nvSpPr>
        <p:spPr>
          <a:xfrm>
            <a:off x="6172200" y="1825625"/>
            <a:ext cx="5181600" cy="4351338"/>
          </a:xfrm>
          <a:prstGeom prst="rect">
            <a:avLst/>
          </a:prstGeom>
        </p:spPr>
        <p:txBody>
          <a:bodyPr/>
          <a:lstStyle/>
          <a:p>
            <a:endParaRPr lang="nb-NO"/>
          </a:p>
        </p:txBody>
      </p:sp>
      <p:pic>
        <p:nvPicPr>
          <p:cNvPr id="6" name="Bilde 5">
            <a:extLst>
              <a:ext uri="{FF2B5EF4-FFF2-40B4-BE49-F238E27FC236}">
                <a16:creationId xmlns:a16="http://schemas.microsoft.com/office/drawing/2014/main" id="{EFD606F6-472E-046F-A086-919B0DA0145B}"/>
              </a:ext>
            </a:extLst>
          </p:cNvPr>
          <p:cNvPicPr>
            <a:picLocks noChangeAspect="1"/>
          </p:cNvPicPr>
          <p:nvPr/>
        </p:nvPicPr>
        <p:blipFill>
          <a:blip r:embed="rId3"/>
          <a:stretch>
            <a:fillRect/>
          </a:stretch>
        </p:blipFill>
        <p:spPr>
          <a:xfrm>
            <a:off x="5952762" y="2112579"/>
            <a:ext cx="4907194" cy="3719136"/>
          </a:xfrm>
          <a:prstGeom prst="rect">
            <a:avLst/>
          </a:prstGeom>
        </p:spPr>
      </p:pic>
      <p:pic>
        <p:nvPicPr>
          <p:cNvPr id="5" name="Bilde 4" descr="Et bilde som inneholder tekst&#10;&#10;Automatisk generert beskrivelse">
            <a:extLst>
              <a:ext uri="{FF2B5EF4-FFF2-40B4-BE49-F238E27FC236}">
                <a16:creationId xmlns:a16="http://schemas.microsoft.com/office/drawing/2014/main" id="{1FA2AB07-6E96-AC3F-7165-9B35E890005B}"/>
              </a:ext>
            </a:extLst>
          </p:cNvPr>
          <p:cNvPicPr>
            <a:picLocks noChangeAspect="1"/>
          </p:cNvPicPr>
          <p:nvPr/>
        </p:nvPicPr>
        <p:blipFill>
          <a:blip r:embed="rId4"/>
          <a:stretch>
            <a:fillRect/>
          </a:stretch>
        </p:blipFill>
        <p:spPr>
          <a:xfrm>
            <a:off x="1355985" y="2112579"/>
            <a:ext cx="4683116" cy="3543191"/>
          </a:xfrm>
          <a:prstGeom prst="rect">
            <a:avLst/>
          </a:prstGeom>
        </p:spPr>
      </p:pic>
      <p:pic>
        <p:nvPicPr>
          <p:cNvPr id="7" name="Plassholder for innhold 5">
            <a:extLst>
              <a:ext uri="{FF2B5EF4-FFF2-40B4-BE49-F238E27FC236}">
                <a16:creationId xmlns:a16="http://schemas.microsoft.com/office/drawing/2014/main" id="{4B953573-C1C8-59DD-136C-9551800BD5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29303" y="4017242"/>
            <a:ext cx="4003266" cy="2288142"/>
          </a:xfrm>
          <a:prstGeom prst="rect">
            <a:avLst/>
          </a:prstGeom>
        </p:spPr>
      </p:pic>
      <p:pic>
        <p:nvPicPr>
          <p:cNvPr id="10" name="Plassholder for innhold 9">
            <a:extLst>
              <a:ext uri="{FF2B5EF4-FFF2-40B4-BE49-F238E27FC236}">
                <a16:creationId xmlns:a16="http://schemas.microsoft.com/office/drawing/2014/main" id="{B5C66477-C770-A9F0-907F-1A38A1CC7F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58802" y="4017375"/>
            <a:ext cx="4004249" cy="2261222"/>
          </a:xfrm>
          <a:prstGeom prst="rect">
            <a:avLst/>
          </a:prstGeom>
        </p:spPr>
      </p:pic>
    </p:spTree>
    <p:extLst>
      <p:ext uri="{BB962C8B-B14F-4D97-AF65-F5344CB8AC3E}">
        <p14:creationId xmlns:p14="http://schemas.microsoft.com/office/powerpoint/2010/main" val="295311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34D8C511-34DC-E789-E174-70B4781634EA}"/>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Eksempel: Hva er din åpningsmelding?</a:t>
            </a:r>
          </a:p>
        </p:txBody>
      </p:sp>
      <p:sp>
        <p:nvSpPr>
          <p:cNvPr id="3" name="Plassholder for innhold 2">
            <a:extLst>
              <a:ext uri="{FF2B5EF4-FFF2-40B4-BE49-F238E27FC236}">
                <a16:creationId xmlns:a16="http://schemas.microsoft.com/office/drawing/2014/main" id="{184F0024-EF2D-9FA3-D49D-8F32A25C099F}"/>
              </a:ext>
            </a:extLst>
          </p:cNvPr>
          <p:cNvSpPr>
            <a:spLocks/>
          </p:cNvSpPr>
          <p:nvPr/>
        </p:nvSpPr>
        <p:spPr>
          <a:xfrm>
            <a:off x="838200" y="1825625"/>
            <a:ext cx="5181600" cy="4351338"/>
          </a:xfrm>
          <a:prstGeom prst="rect">
            <a:avLst/>
          </a:prstGeom>
        </p:spPr>
        <p:txBody>
          <a:bodyPr/>
          <a:lstStyle/>
          <a:p>
            <a:endParaRPr lang="nb-NO"/>
          </a:p>
        </p:txBody>
      </p:sp>
      <p:sp>
        <p:nvSpPr>
          <p:cNvPr id="4" name="Plassholder for innhold 3">
            <a:extLst>
              <a:ext uri="{FF2B5EF4-FFF2-40B4-BE49-F238E27FC236}">
                <a16:creationId xmlns:a16="http://schemas.microsoft.com/office/drawing/2014/main" id="{2A55FECB-3ACD-31B0-C7C2-0881EBE7CAC7}"/>
              </a:ext>
            </a:extLst>
          </p:cNvPr>
          <p:cNvSpPr>
            <a:spLocks/>
          </p:cNvSpPr>
          <p:nvPr/>
        </p:nvSpPr>
        <p:spPr>
          <a:xfrm>
            <a:off x="6172200" y="1825625"/>
            <a:ext cx="5181600" cy="4351338"/>
          </a:xfrm>
          <a:prstGeom prst="rect">
            <a:avLst/>
          </a:prstGeom>
        </p:spPr>
        <p:txBody>
          <a:bodyPr/>
          <a:lstStyle/>
          <a:p>
            <a:endParaRPr lang="nb-NO"/>
          </a:p>
        </p:txBody>
      </p:sp>
      <p:pic>
        <p:nvPicPr>
          <p:cNvPr id="6" name="Bilde 5">
            <a:extLst>
              <a:ext uri="{FF2B5EF4-FFF2-40B4-BE49-F238E27FC236}">
                <a16:creationId xmlns:a16="http://schemas.microsoft.com/office/drawing/2014/main" id="{C278D33A-C620-6713-882A-9B9DAC535643}"/>
              </a:ext>
            </a:extLst>
          </p:cNvPr>
          <p:cNvPicPr>
            <a:picLocks noChangeAspect="1"/>
          </p:cNvPicPr>
          <p:nvPr/>
        </p:nvPicPr>
        <p:blipFill>
          <a:blip r:embed="rId3"/>
          <a:stretch>
            <a:fillRect/>
          </a:stretch>
        </p:blipFill>
        <p:spPr>
          <a:xfrm>
            <a:off x="1308099" y="2112579"/>
            <a:ext cx="4692974" cy="3586812"/>
          </a:xfrm>
          <a:prstGeom prst="rect">
            <a:avLst/>
          </a:prstGeom>
        </p:spPr>
      </p:pic>
      <p:pic>
        <p:nvPicPr>
          <p:cNvPr id="8" name="Bilde 7">
            <a:extLst>
              <a:ext uri="{FF2B5EF4-FFF2-40B4-BE49-F238E27FC236}">
                <a16:creationId xmlns:a16="http://schemas.microsoft.com/office/drawing/2014/main" id="{D1C5799A-AF05-E23A-364B-4E5108281434}"/>
              </a:ext>
            </a:extLst>
          </p:cNvPr>
          <p:cNvPicPr>
            <a:picLocks noChangeAspect="1"/>
          </p:cNvPicPr>
          <p:nvPr/>
        </p:nvPicPr>
        <p:blipFill>
          <a:blip r:embed="rId4"/>
          <a:stretch>
            <a:fillRect/>
          </a:stretch>
        </p:blipFill>
        <p:spPr>
          <a:xfrm>
            <a:off x="6225821" y="2126269"/>
            <a:ext cx="4682021" cy="3559431"/>
          </a:xfrm>
          <a:prstGeom prst="rect">
            <a:avLst/>
          </a:prstGeom>
        </p:spPr>
      </p:pic>
      <p:pic>
        <p:nvPicPr>
          <p:cNvPr id="14" name="Plassholder for innhold 13" descr="Et bilde som inneholder tekst, skjermbilde, Rektangel, Font&#10;&#10;Automatisk generert beskrivelse">
            <a:extLst>
              <a:ext uri="{FF2B5EF4-FFF2-40B4-BE49-F238E27FC236}">
                <a16:creationId xmlns:a16="http://schemas.microsoft.com/office/drawing/2014/main" id="{5D958039-EB6B-4232-BB15-AC779D2617C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01405" y="4087587"/>
            <a:ext cx="3816848" cy="2147975"/>
          </a:xfrm>
          <a:prstGeom prst="rect">
            <a:avLst/>
          </a:prstGeom>
        </p:spPr>
      </p:pic>
      <p:pic>
        <p:nvPicPr>
          <p:cNvPr id="18" name="Plassholder for innhold 17" descr="Et bilde som inneholder skjermbilde&#10;&#10;Automatisk generert beskrivelse">
            <a:extLst>
              <a:ext uri="{FF2B5EF4-FFF2-40B4-BE49-F238E27FC236}">
                <a16:creationId xmlns:a16="http://schemas.microsoft.com/office/drawing/2014/main" id="{5426BD01-A320-E9A1-DBAF-96878B59B2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9616" y="4210910"/>
            <a:ext cx="3816848" cy="2094474"/>
          </a:xfrm>
          <a:prstGeom prst="rect">
            <a:avLst/>
          </a:prstGeom>
        </p:spPr>
      </p:pic>
    </p:spTree>
    <p:extLst>
      <p:ext uri="{BB962C8B-B14F-4D97-AF65-F5344CB8AC3E}">
        <p14:creationId xmlns:p14="http://schemas.microsoft.com/office/powerpoint/2010/main" val="374716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41D63F-FF20-292E-07E9-EBBBC64BDB3B}"/>
              </a:ext>
            </a:extLst>
          </p:cNvPr>
          <p:cNvSpPr>
            <a:spLocks noGrp="1"/>
          </p:cNvSpPr>
          <p:nvPr>
            <p:ph type="title"/>
          </p:nvPr>
        </p:nvSpPr>
        <p:spPr/>
        <p:txBody>
          <a:bodyPr/>
          <a:lstStyle/>
          <a:p>
            <a:r>
              <a:rPr lang="nb-NO" dirty="0"/>
              <a:t>Hva er støtte?</a:t>
            </a:r>
          </a:p>
        </p:txBody>
      </p:sp>
      <p:sp>
        <p:nvSpPr>
          <p:cNvPr id="3" name="Plassholder for innhold 2">
            <a:extLst>
              <a:ext uri="{FF2B5EF4-FFF2-40B4-BE49-F238E27FC236}">
                <a16:creationId xmlns:a16="http://schemas.microsoft.com/office/drawing/2014/main" id="{48A269D8-08A8-F130-34E9-0989FB9456E2}"/>
              </a:ext>
            </a:extLst>
          </p:cNvPr>
          <p:cNvSpPr>
            <a:spLocks noGrp="1"/>
          </p:cNvSpPr>
          <p:nvPr>
            <p:ph sz="half" idx="1"/>
          </p:nvPr>
        </p:nvSpPr>
        <p:spPr/>
        <p:txBody>
          <a:bodyPr>
            <a:normAutofit/>
          </a:bodyPr>
          <a:lstStyle/>
          <a:p>
            <a:r>
              <a:rPr lang="nb-NO" dirty="0"/>
              <a:t>Støtte er å melde ett eller flere trinn høyere i makkers foreslåtte trumffarge</a:t>
            </a:r>
          </a:p>
          <a:p>
            <a:r>
              <a:rPr lang="nb-NO" dirty="0"/>
              <a:t>Vi støtter når vi vet at vi har minst </a:t>
            </a:r>
            <a:r>
              <a:rPr lang="nb-NO" b="1" dirty="0"/>
              <a:t>åtte</a:t>
            </a:r>
            <a:r>
              <a:rPr lang="nb-NO" dirty="0"/>
              <a:t> kort til sammen i fargen</a:t>
            </a:r>
          </a:p>
          <a:p>
            <a:r>
              <a:rPr lang="nb-NO" dirty="0"/>
              <a:t>Når makker åpner i lengste farge, kan vi støtte hvis vi har minst 4-kort i åpningsfargen</a:t>
            </a:r>
          </a:p>
          <a:p>
            <a:r>
              <a:rPr lang="nb-NO" dirty="0"/>
              <a:t>Regel nr. 1: Støtte med støtte</a:t>
            </a:r>
          </a:p>
        </p:txBody>
      </p:sp>
      <p:pic>
        <p:nvPicPr>
          <p:cNvPr id="6" name="Plassholder for innhold 5" descr="Håndtrykk kontur">
            <a:extLst>
              <a:ext uri="{FF2B5EF4-FFF2-40B4-BE49-F238E27FC236}">
                <a16:creationId xmlns:a16="http://schemas.microsoft.com/office/drawing/2014/main" id="{7E34241C-8B0F-5AF9-1386-D4BB8E4BA9A9}"/>
              </a:ext>
            </a:extLst>
          </p:cNvPr>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68865" y="963362"/>
            <a:ext cx="4351338" cy="4351338"/>
          </a:xfrm>
        </p:spPr>
      </p:pic>
      <p:sp>
        <p:nvSpPr>
          <p:cNvPr id="7" name="TekstSylinder 6">
            <a:extLst>
              <a:ext uri="{FF2B5EF4-FFF2-40B4-BE49-F238E27FC236}">
                <a16:creationId xmlns:a16="http://schemas.microsoft.com/office/drawing/2014/main" id="{740A4743-841F-2416-B037-791B3F269537}"/>
              </a:ext>
            </a:extLst>
          </p:cNvPr>
          <p:cNvSpPr txBox="1"/>
          <p:nvPr/>
        </p:nvSpPr>
        <p:spPr>
          <a:xfrm>
            <a:off x="7068865" y="4861659"/>
            <a:ext cx="4624251" cy="1631216"/>
          </a:xfrm>
          <a:prstGeom prst="rect">
            <a:avLst/>
          </a:prstGeom>
          <a:noFill/>
        </p:spPr>
        <p:txBody>
          <a:bodyPr wrap="square" rtlCol="0">
            <a:spAutoFit/>
          </a:bodyPr>
          <a:lstStyle/>
          <a:p>
            <a:r>
              <a:rPr lang="nb-NO" sz="2000" dirty="0"/>
              <a:t>Ved å støtte makkers åpningsfarge sier vi oss enige i at fargen kan være trumf. </a:t>
            </a:r>
          </a:p>
          <a:p>
            <a:endParaRPr lang="nb-NO" sz="2000" dirty="0"/>
          </a:p>
          <a:p>
            <a:r>
              <a:rPr lang="nb-NO" sz="2000" dirty="0"/>
              <a:t>Vi sier samtidig noe om hvor mange stikk vi tror makkerparet kan vinne. </a:t>
            </a:r>
          </a:p>
        </p:txBody>
      </p:sp>
      <p:grpSp>
        <p:nvGrpSpPr>
          <p:cNvPr id="4" name="Gruppe 3">
            <a:extLst>
              <a:ext uri="{FF2B5EF4-FFF2-40B4-BE49-F238E27FC236}">
                <a16:creationId xmlns:a16="http://schemas.microsoft.com/office/drawing/2014/main" id="{9E9FC96A-AF7E-D199-584C-651A3BDDF561}"/>
              </a:ext>
            </a:extLst>
          </p:cNvPr>
          <p:cNvGrpSpPr/>
          <p:nvPr/>
        </p:nvGrpSpPr>
        <p:grpSpPr>
          <a:xfrm>
            <a:off x="7711387" y="436953"/>
            <a:ext cx="1520165" cy="1102294"/>
            <a:chOff x="7711387" y="436953"/>
            <a:chExt cx="1520165" cy="1102294"/>
          </a:xfrm>
        </p:grpSpPr>
        <p:sp>
          <p:nvSpPr>
            <p:cNvPr id="11" name="Grafikk 8" descr="Tale med heldekkende fyll">
              <a:extLst>
                <a:ext uri="{FF2B5EF4-FFF2-40B4-BE49-F238E27FC236}">
                  <a16:creationId xmlns:a16="http://schemas.microsoft.com/office/drawing/2014/main" id="{90910E5F-B03D-5E25-A60A-B6DDFBD90570}"/>
                </a:ext>
              </a:extLst>
            </p:cNvPr>
            <p:cNvSpPr/>
            <p:nvPr/>
          </p:nvSpPr>
          <p:spPr>
            <a:xfrm rot="21009379" flipH="1">
              <a:off x="7711387" y="436953"/>
              <a:ext cx="1520165" cy="1102294"/>
            </a:xfrm>
            <a:custGeom>
              <a:avLst/>
              <a:gdLst>
                <a:gd name="connsiteX0" fmla="*/ 615315 w 647700"/>
                <a:gd name="connsiteY0" fmla="*/ 0 h 590550"/>
                <a:gd name="connsiteX1" fmla="*/ 32385 w 647700"/>
                <a:gd name="connsiteY1" fmla="*/ 0 h 590550"/>
                <a:gd name="connsiteX2" fmla="*/ 0 w 647700"/>
                <a:gd name="connsiteY2" fmla="*/ 32385 h 590550"/>
                <a:gd name="connsiteX3" fmla="*/ 0 w 647700"/>
                <a:gd name="connsiteY3" fmla="*/ 425768 h 590550"/>
                <a:gd name="connsiteX4" fmla="*/ 32385 w 647700"/>
                <a:gd name="connsiteY4" fmla="*/ 458153 h 590550"/>
                <a:gd name="connsiteX5" fmla="*/ 388620 w 647700"/>
                <a:gd name="connsiteY5" fmla="*/ 458153 h 590550"/>
                <a:gd name="connsiteX6" fmla="*/ 518160 w 647700"/>
                <a:gd name="connsiteY6" fmla="*/ 590550 h 590550"/>
                <a:gd name="connsiteX7" fmla="*/ 518160 w 647700"/>
                <a:gd name="connsiteY7" fmla="*/ 459105 h 590550"/>
                <a:gd name="connsiteX8" fmla="*/ 615315 w 647700"/>
                <a:gd name="connsiteY8" fmla="*/ 459105 h 590550"/>
                <a:gd name="connsiteX9" fmla="*/ 647700 w 647700"/>
                <a:gd name="connsiteY9" fmla="*/ 426720 h 590550"/>
                <a:gd name="connsiteX10" fmla="*/ 647700 w 647700"/>
                <a:gd name="connsiteY10" fmla="*/ 33338 h 590550"/>
                <a:gd name="connsiteX11" fmla="*/ 615315 w 647700"/>
                <a:gd name="connsiteY11"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700" h="590550">
                  <a:moveTo>
                    <a:pt x="615315" y="0"/>
                  </a:moveTo>
                  <a:lnTo>
                    <a:pt x="32385" y="0"/>
                  </a:lnTo>
                  <a:cubicBezTo>
                    <a:pt x="14288" y="0"/>
                    <a:pt x="0" y="15240"/>
                    <a:pt x="0" y="32385"/>
                  </a:cubicBezTo>
                  <a:lnTo>
                    <a:pt x="0" y="425768"/>
                  </a:lnTo>
                  <a:cubicBezTo>
                    <a:pt x="0" y="443865"/>
                    <a:pt x="14288" y="458153"/>
                    <a:pt x="32385" y="458153"/>
                  </a:cubicBezTo>
                  <a:lnTo>
                    <a:pt x="388620" y="458153"/>
                  </a:lnTo>
                  <a:lnTo>
                    <a:pt x="518160" y="590550"/>
                  </a:lnTo>
                  <a:lnTo>
                    <a:pt x="518160" y="459105"/>
                  </a:lnTo>
                  <a:lnTo>
                    <a:pt x="615315" y="459105"/>
                  </a:lnTo>
                  <a:cubicBezTo>
                    <a:pt x="633413" y="459105"/>
                    <a:pt x="647700" y="443865"/>
                    <a:pt x="647700" y="426720"/>
                  </a:cubicBezTo>
                  <a:lnTo>
                    <a:pt x="647700" y="33338"/>
                  </a:lnTo>
                  <a:cubicBezTo>
                    <a:pt x="647700" y="15240"/>
                    <a:pt x="633413" y="0"/>
                    <a:pt x="615315" y="0"/>
                  </a:cubicBezTo>
                  <a:close/>
                </a:path>
              </a:pathLst>
            </a:custGeom>
            <a:solidFill>
              <a:schemeClr val="accent6">
                <a:lumMod val="75000"/>
              </a:schemeClr>
            </a:solidFill>
            <a:ln w="9525" cap="flat">
              <a:solidFill>
                <a:schemeClr val="accent6">
                  <a:lumMod val="50000"/>
                </a:schemeClr>
              </a:solidFill>
              <a:prstDash val="solid"/>
              <a:miter/>
            </a:ln>
            <a:scene3d>
              <a:camera prst="orthographicFront">
                <a:rot lat="0" lon="20999996" rev="60000"/>
              </a:camera>
              <a:lightRig rig="threePt" dir="t"/>
            </a:scene3d>
          </p:spPr>
          <p:txBody>
            <a:bodyPr rtlCol="0" anchor="t"/>
            <a:lstStyle/>
            <a:p>
              <a:r>
                <a:rPr lang="nb-NO" sz="4800" dirty="0">
                  <a:solidFill>
                    <a:schemeClr val="bg1"/>
                  </a:solidFill>
                </a:rPr>
                <a:t>        ?</a:t>
              </a:r>
            </a:p>
          </p:txBody>
        </p:sp>
        <p:pic>
          <p:nvPicPr>
            <p:cNvPr id="12" name="Plassholder for innhold 5">
              <a:extLst>
                <a:ext uri="{FF2B5EF4-FFF2-40B4-BE49-F238E27FC236}">
                  <a16:creationId xmlns:a16="http://schemas.microsoft.com/office/drawing/2014/main" id="{79F83720-B53C-B0A5-3F9C-7794996AF7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958871">
              <a:off x="7831239" y="649245"/>
              <a:ext cx="898297" cy="507273"/>
            </a:xfrm>
            <a:prstGeom prst="rect">
              <a:avLst/>
            </a:prstGeom>
          </p:spPr>
        </p:pic>
      </p:grpSp>
      <p:grpSp>
        <p:nvGrpSpPr>
          <p:cNvPr id="5" name="Gruppe 4">
            <a:extLst>
              <a:ext uri="{FF2B5EF4-FFF2-40B4-BE49-F238E27FC236}">
                <a16:creationId xmlns:a16="http://schemas.microsoft.com/office/drawing/2014/main" id="{8621E359-66F1-B30A-860E-2982757AB444}"/>
              </a:ext>
            </a:extLst>
          </p:cNvPr>
          <p:cNvGrpSpPr/>
          <p:nvPr/>
        </p:nvGrpSpPr>
        <p:grpSpPr>
          <a:xfrm>
            <a:off x="9396615" y="326650"/>
            <a:ext cx="1946960" cy="1609128"/>
            <a:chOff x="9396615" y="326650"/>
            <a:chExt cx="1946960" cy="1609128"/>
          </a:xfrm>
        </p:grpSpPr>
        <p:pic>
          <p:nvPicPr>
            <p:cNvPr id="10" name="Grafikk 9" descr="Tale med heldekkende fyll">
              <a:extLst>
                <a:ext uri="{FF2B5EF4-FFF2-40B4-BE49-F238E27FC236}">
                  <a16:creationId xmlns:a16="http://schemas.microsoft.com/office/drawing/2014/main" id="{D9CA17CB-30C6-FFEF-409F-A8A1B04CF4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337337">
              <a:off x="9396615" y="326650"/>
              <a:ext cx="1946960" cy="1609128"/>
            </a:xfrm>
            <a:prstGeom prst="rect">
              <a:avLst/>
            </a:prstGeom>
          </p:spPr>
        </p:pic>
        <p:sp>
          <p:nvSpPr>
            <p:cNvPr id="13" name="TekstSylinder 12">
              <a:extLst>
                <a:ext uri="{FF2B5EF4-FFF2-40B4-BE49-F238E27FC236}">
                  <a16:creationId xmlns:a16="http://schemas.microsoft.com/office/drawing/2014/main" id="{B52B70C9-05DA-BE17-C89E-8E37C0C38DE6}"/>
                </a:ext>
              </a:extLst>
            </p:cNvPr>
            <p:cNvSpPr txBox="1"/>
            <p:nvPr/>
          </p:nvSpPr>
          <p:spPr>
            <a:xfrm rot="1323551">
              <a:off x="10615978" y="832474"/>
              <a:ext cx="666206" cy="830997"/>
            </a:xfrm>
            <a:prstGeom prst="rect">
              <a:avLst/>
            </a:prstGeom>
            <a:noFill/>
          </p:spPr>
          <p:txBody>
            <a:bodyPr wrap="square" rtlCol="0">
              <a:spAutoFit/>
            </a:bodyPr>
            <a:lstStyle/>
            <a:p>
              <a:r>
                <a:rPr lang="nb-NO" sz="4800" dirty="0">
                  <a:solidFill>
                    <a:schemeClr val="bg1"/>
                  </a:solidFill>
                </a:rPr>
                <a:t> !</a:t>
              </a:r>
            </a:p>
          </p:txBody>
        </p:sp>
        <p:pic>
          <p:nvPicPr>
            <p:cNvPr id="14" name="Plassholder for innhold 9">
              <a:extLst>
                <a:ext uri="{FF2B5EF4-FFF2-40B4-BE49-F238E27FC236}">
                  <a16:creationId xmlns:a16="http://schemas.microsoft.com/office/drawing/2014/main" id="{663D087A-88B6-2E22-7D7F-E0977708E8D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303717">
              <a:off x="9934134" y="698794"/>
              <a:ext cx="765879" cy="555638"/>
            </a:xfrm>
            <a:prstGeom prst="rect">
              <a:avLst/>
            </a:prstGeom>
          </p:spPr>
        </p:pic>
      </p:grpSp>
    </p:spTree>
    <p:extLst>
      <p:ext uri="{BB962C8B-B14F-4D97-AF65-F5344CB8AC3E}">
        <p14:creationId xmlns:p14="http://schemas.microsoft.com/office/powerpoint/2010/main" val="403925767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036ca3f-ecbf-4189-b30d-72b670c8beab" xsi:nil="true"/>
    <lcf76f155ced4ddcb4097134ff3c332f xmlns="ba46bb66-fa50-49b9-8412-8febb6e1133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CDAE097999ED164B93C6B295E6C0BF35" ma:contentTypeVersion="18" ma:contentTypeDescription="Opprett et nytt dokument." ma:contentTypeScope="" ma:versionID="984ecba7258c3bb76b19220dff48a7d7">
  <xsd:schema xmlns:xsd="http://www.w3.org/2001/XMLSchema" xmlns:xs="http://www.w3.org/2001/XMLSchema" xmlns:p="http://schemas.microsoft.com/office/2006/metadata/properties" xmlns:ns2="ba46bb66-fa50-49b9-8412-8febb6e11332" xmlns:ns3="e036ca3f-ecbf-4189-b30d-72b670c8beab" targetNamespace="http://schemas.microsoft.com/office/2006/metadata/properties" ma:root="true" ma:fieldsID="504e409cfb7516824c4bb27e095d9edd" ns2:_="" ns3:_="">
    <xsd:import namespace="ba46bb66-fa50-49b9-8412-8febb6e11332"/>
    <xsd:import namespace="e036ca3f-ecbf-4189-b30d-72b670c8bea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46bb66-fa50-49b9-8412-8febb6e113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9244e3e5-3780-4ead-8e38-625ea6d11dc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36ca3f-ecbf-4189-b30d-72b670c8beab"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6038d326-9447-4264-98fc-34df5ad9a74a}" ma:internalName="TaxCatchAll" ma:showField="CatchAllData" ma:web="e036ca3f-ecbf-4189-b30d-72b670c8be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8E32EE-FAB5-441E-966F-F57C9FBC8E33}">
  <ds:schemaRefs>
    <ds:schemaRef ds:uri="http://schemas.microsoft.com/office/2006/metadata/properties"/>
    <ds:schemaRef ds:uri="http://schemas.microsoft.com/office/infopath/2007/PartnerControls"/>
    <ds:schemaRef ds:uri="e036ca3f-ecbf-4189-b30d-72b670c8beab"/>
    <ds:schemaRef ds:uri="ba46bb66-fa50-49b9-8412-8febb6e11332"/>
  </ds:schemaRefs>
</ds:datastoreItem>
</file>

<file path=customXml/itemProps2.xml><?xml version="1.0" encoding="utf-8"?>
<ds:datastoreItem xmlns:ds="http://schemas.openxmlformats.org/officeDocument/2006/customXml" ds:itemID="{2C1514D5-4B80-4782-B810-D8F44792150D}">
  <ds:schemaRefs>
    <ds:schemaRef ds:uri="http://schemas.microsoft.com/sharepoint/v3/contenttype/forms"/>
  </ds:schemaRefs>
</ds:datastoreItem>
</file>

<file path=customXml/itemProps3.xml><?xml version="1.0" encoding="utf-8"?>
<ds:datastoreItem xmlns:ds="http://schemas.openxmlformats.org/officeDocument/2006/customXml" ds:itemID="{F3D031B4-143E-49E3-9B3D-F197587E3B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46bb66-fa50-49b9-8412-8febb6e11332"/>
    <ds:schemaRef ds:uri="e036ca3f-ecbf-4189-b30d-72b670c8be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12200</TotalTime>
  <Words>1316</Words>
  <Application>Microsoft Office PowerPoint</Application>
  <PresentationFormat>Widescreen</PresentationFormat>
  <Paragraphs>97</Paragraphs>
  <Slides>13</Slides>
  <Notes>10</Notes>
  <HiddenSlides>1</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13</vt:i4>
      </vt:variant>
    </vt:vector>
  </HeadingPairs>
  <TitlesOfParts>
    <vt:vector size="19" baseType="lpstr">
      <vt:lpstr>Aptos</vt:lpstr>
      <vt:lpstr>Aptos Display</vt:lpstr>
      <vt:lpstr>Arial</vt:lpstr>
      <vt:lpstr>Calibri</vt:lpstr>
      <vt:lpstr>Segoe UI Symbol</vt:lpstr>
      <vt:lpstr>Office-tema</vt:lpstr>
      <vt:lpstr>Åpning 1-trinnet</vt:lpstr>
      <vt:lpstr>Repetisjon: Åpning 1NT</vt:lpstr>
      <vt:lpstr>Repetisjon: Invitere til utgang</vt:lpstr>
      <vt:lpstr>Repetisjon åpning 1NT og invitt til utgang</vt:lpstr>
      <vt:lpstr>12+ hp: Åpne 1 i din lengste farge</vt:lpstr>
      <vt:lpstr>Eksempel: Hva er din åpningsmelding?</vt:lpstr>
      <vt:lpstr>Eksempel: Hva er din åpningsmelding?</vt:lpstr>
      <vt:lpstr>Eksempel: Hva er din åpningsmelding?</vt:lpstr>
      <vt:lpstr>Hva er støtte?</vt:lpstr>
      <vt:lpstr>Meld utgang med støtte og 13+ hp</vt:lpstr>
      <vt:lpstr>Hva melder du?</vt:lpstr>
      <vt:lpstr>Meldingsforløpet avsluttes: pass – pass - pass </vt:lpstr>
      <vt:lpstr>Oppsummering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grand - den presise åpningsmeldingen</dc:title>
  <dc:creator>Marianne Harding</dc:creator>
  <cp:lastModifiedBy>Marianne Harding</cp:lastModifiedBy>
  <cp:revision>3</cp:revision>
  <dcterms:created xsi:type="dcterms:W3CDTF">2024-02-28T09:37:25Z</dcterms:created>
  <dcterms:modified xsi:type="dcterms:W3CDTF">2024-04-19T09:25:32Z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0x010100CDAE097999ED164B93C6B295E6C0BF35</vt:lpwstr>
  </property>
  <property fmtid="{D5CDD505-2E9C-101B-9397-08002B2CF9AE}" pid="3" name="MediaServiceImageTags">
    <vt:lpwstr/>
  </property>
</Properties>
</file>